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8288000" cx="13716000"/>
  <p:notesSz cx="6858000" cy="9144000"/>
  <p:embeddedFontLst>
    <p:embeddedFont>
      <p:font typeface="Century Gothic"/>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5760">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76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CenturyGothic-boldItalic.fntdata"/><Relationship Id="rId9" Type="http://schemas.openxmlformats.org/officeDocument/2006/relationships/font" Target="fonts/CenturyGothic-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CenturyGothic-regular.fntdata"/><Relationship Id="rId8"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cf45b6a97e_0_57:notes"/>
          <p:cNvSpPr/>
          <p:nvPr>
            <p:ph idx="2" type="sldImg"/>
          </p:nvPr>
        </p:nvSpPr>
        <p:spPr>
          <a:xfrm>
            <a:off x="2143442"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cf45b6a97e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467563" y="2647378"/>
            <a:ext cx="12781200" cy="7298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7500"/>
              <a:buNone/>
              <a:defRPr sz="7500"/>
            </a:lvl1pPr>
            <a:lvl2pPr lvl="1" algn="ctr">
              <a:spcBef>
                <a:spcPts val="0"/>
              </a:spcBef>
              <a:spcAft>
                <a:spcPts val="0"/>
              </a:spcAft>
              <a:buSzPts val="7500"/>
              <a:buNone/>
              <a:defRPr sz="7500"/>
            </a:lvl2pPr>
            <a:lvl3pPr lvl="2" algn="ctr">
              <a:spcBef>
                <a:spcPts val="0"/>
              </a:spcBef>
              <a:spcAft>
                <a:spcPts val="0"/>
              </a:spcAft>
              <a:buSzPts val="7500"/>
              <a:buNone/>
              <a:defRPr sz="7500"/>
            </a:lvl3pPr>
            <a:lvl4pPr lvl="3" algn="ctr">
              <a:spcBef>
                <a:spcPts val="0"/>
              </a:spcBef>
              <a:spcAft>
                <a:spcPts val="0"/>
              </a:spcAft>
              <a:buSzPts val="7500"/>
              <a:buNone/>
              <a:defRPr sz="7500"/>
            </a:lvl4pPr>
            <a:lvl5pPr lvl="4" algn="ctr">
              <a:spcBef>
                <a:spcPts val="0"/>
              </a:spcBef>
              <a:spcAft>
                <a:spcPts val="0"/>
              </a:spcAft>
              <a:buSzPts val="7500"/>
              <a:buNone/>
              <a:defRPr sz="7500"/>
            </a:lvl5pPr>
            <a:lvl6pPr lvl="5" algn="ctr">
              <a:spcBef>
                <a:spcPts val="0"/>
              </a:spcBef>
              <a:spcAft>
                <a:spcPts val="0"/>
              </a:spcAft>
              <a:buSzPts val="7500"/>
              <a:buNone/>
              <a:defRPr sz="7500"/>
            </a:lvl6pPr>
            <a:lvl7pPr lvl="6" algn="ctr">
              <a:spcBef>
                <a:spcPts val="0"/>
              </a:spcBef>
              <a:spcAft>
                <a:spcPts val="0"/>
              </a:spcAft>
              <a:buSzPts val="7500"/>
              <a:buNone/>
              <a:defRPr sz="7500"/>
            </a:lvl7pPr>
            <a:lvl8pPr lvl="7" algn="ctr">
              <a:spcBef>
                <a:spcPts val="0"/>
              </a:spcBef>
              <a:spcAft>
                <a:spcPts val="0"/>
              </a:spcAft>
              <a:buSzPts val="7500"/>
              <a:buNone/>
              <a:defRPr sz="7500"/>
            </a:lvl8pPr>
            <a:lvl9pPr lvl="8" algn="ctr">
              <a:spcBef>
                <a:spcPts val="0"/>
              </a:spcBef>
              <a:spcAft>
                <a:spcPts val="0"/>
              </a:spcAft>
              <a:buSzPts val="7500"/>
              <a:buNone/>
              <a:defRPr sz="7500"/>
            </a:lvl9pPr>
          </a:lstStyle>
          <a:p/>
        </p:txBody>
      </p:sp>
      <p:sp>
        <p:nvSpPr>
          <p:cNvPr id="11" name="Google Shape;11;p2"/>
          <p:cNvSpPr txBox="1"/>
          <p:nvPr>
            <p:ph idx="1" type="subTitle"/>
          </p:nvPr>
        </p:nvSpPr>
        <p:spPr>
          <a:xfrm>
            <a:off x="467550" y="10076889"/>
            <a:ext cx="12781200" cy="28185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4000"/>
              <a:buNone/>
              <a:defRPr sz="4000"/>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2" name="Google Shape;12;p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467550" y="3932889"/>
            <a:ext cx="12781200" cy="69813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17200"/>
              <a:buNone/>
              <a:defRPr sz="17200"/>
            </a:lvl1pPr>
            <a:lvl2pPr lvl="1" algn="ctr">
              <a:spcBef>
                <a:spcPts val="0"/>
              </a:spcBef>
              <a:spcAft>
                <a:spcPts val="0"/>
              </a:spcAft>
              <a:buSzPts val="17200"/>
              <a:buNone/>
              <a:defRPr sz="17200"/>
            </a:lvl2pPr>
            <a:lvl3pPr lvl="2" algn="ctr">
              <a:spcBef>
                <a:spcPts val="0"/>
              </a:spcBef>
              <a:spcAft>
                <a:spcPts val="0"/>
              </a:spcAft>
              <a:buSzPts val="17200"/>
              <a:buNone/>
              <a:defRPr sz="17200"/>
            </a:lvl3pPr>
            <a:lvl4pPr lvl="3" algn="ctr">
              <a:spcBef>
                <a:spcPts val="0"/>
              </a:spcBef>
              <a:spcAft>
                <a:spcPts val="0"/>
              </a:spcAft>
              <a:buSzPts val="17200"/>
              <a:buNone/>
              <a:defRPr sz="17200"/>
            </a:lvl4pPr>
            <a:lvl5pPr lvl="4" algn="ctr">
              <a:spcBef>
                <a:spcPts val="0"/>
              </a:spcBef>
              <a:spcAft>
                <a:spcPts val="0"/>
              </a:spcAft>
              <a:buSzPts val="17200"/>
              <a:buNone/>
              <a:defRPr sz="17200"/>
            </a:lvl5pPr>
            <a:lvl6pPr lvl="5" algn="ctr">
              <a:spcBef>
                <a:spcPts val="0"/>
              </a:spcBef>
              <a:spcAft>
                <a:spcPts val="0"/>
              </a:spcAft>
              <a:buSzPts val="17200"/>
              <a:buNone/>
              <a:defRPr sz="17200"/>
            </a:lvl6pPr>
            <a:lvl7pPr lvl="6" algn="ctr">
              <a:spcBef>
                <a:spcPts val="0"/>
              </a:spcBef>
              <a:spcAft>
                <a:spcPts val="0"/>
              </a:spcAft>
              <a:buSzPts val="17200"/>
              <a:buNone/>
              <a:defRPr sz="17200"/>
            </a:lvl7pPr>
            <a:lvl8pPr lvl="7" algn="ctr">
              <a:spcBef>
                <a:spcPts val="0"/>
              </a:spcBef>
              <a:spcAft>
                <a:spcPts val="0"/>
              </a:spcAft>
              <a:buSzPts val="17200"/>
              <a:buNone/>
              <a:defRPr sz="17200"/>
            </a:lvl8pPr>
            <a:lvl9pPr lvl="8" algn="ctr">
              <a:spcBef>
                <a:spcPts val="0"/>
              </a:spcBef>
              <a:spcAft>
                <a:spcPts val="0"/>
              </a:spcAft>
              <a:buSzPts val="17200"/>
              <a:buNone/>
              <a:defRPr sz="17200"/>
            </a:lvl9pPr>
          </a:lstStyle>
          <a:p>
            <a:r>
              <a:t>xx%</a:t>
            </a:r>
          </a:p>
        </p:txBody>
      </p:sp>
      <p:sp>
        <p:nvSpPr>
          <p:cNvPr id="46" name="Google Shape;46;p11"/>
          <p:cNvSpPr txBox="1"/>
          <p:nvPr>
            <p:ph idx="1" type="body"/>
          </p:nvPr>
        </p:nvSpPr>
        <p:spPr>
          <a:xfrm>
            <a:off x="467550" y="11207911"/>
            <a:ext cx="12781200" cy="4624800"/>
          </a:xfrm>
          <a:prstGeom prst="rect">
            <a:avLst/>
          </a:prstGeom>
        </p:spPr>
        <p:txBody>
          <a:bodyPr anchorCtr="0" anchor="t" bIns="131200" lIns="131200" spcFirstLastPara="1" rIns="131200" wrap="square" tIns="131200">
            <a:normAutofit/>
          </a:bodyPr>
          <a:lstStyle>
            <a:lvl1pPr indent="-393700" lvl="0" marL="457200" algn="ctr">
              <a:spcBef>
                <a:spcPts val="0"/>
              </a:spcBef>
              <a:spcAft>
                <a:spcPts val="0"/>
              </a:spcAft>
              <a:buSzPts val="2600"/>
              <a:buChar char="●"/>
              <a:defRPr/>
            </a:lvl1pPr>
            <a:lvl2pPr indent="-355600" lvl="1" marL="914400" algn="ctr">
              <a:spcBef>
                <a:spcPts val="0"/>
              </a:spcBef>
              <a:spcAft>
                <a:spcPts val="0"/>
              </a:spcAft>
              <a:buSzPts val="2000"/>
              <a:buChar char="○"/>
              <a:defRPr/>
            </a:lvl2pPr>
            <a:lvl3pPr indent="-355600" lvl="2" marL="1371600" algn="ctr">
              <a:spcBef>
                <a:spcPts val="0"/>
              </a:spcBef>
              <a:spcAft>
                <a:spcPts val="0"/>
              </a:spcAft>
              <a:buSzPts val="2000"/>
              <a:buChar char="■"/>
              <a:defRPr/>
            </a:lvl3pPr>
            <a:lvl4pPr indent="-355600" lvl="3" marL="1828800" algn="ctr">
              <a:spcBef>
                <a:spcPts val="0"/>
              </a:spcBef>
              <a:spcAft>
                <a:spcPts val="0"/>
              </a:spcAft>
              <a:buSzPts val="2000"/>
              <a:buChar char="●"/>
              <a:defRPr/>
            </a:lvl4pPr>
            <a:lvl5pPr indent="-355600" lvl="4" marL="2286000" algn="ctr">
              <a:spcBef>
                <a:spcPts val="0"/>
              </a:spcBef>
              <a:spcAft>
                <a:spcPts val="0"/>
              </a:spcAft>
              <a:buSzPts val="2000"/>
              <a:buChar char="○"/>
              <a:defRPr/>
            </a:lvl5pPr>
            <a:lvl6pPr indent="-355600" lvl="5" marL="2743200" algn="ctr">
              <a:spcBef>
                <a:spcPts val="0"/>
              </a:spcBef>
              <a:spcAft>
                <a:spcPts val="0"/>
              </a:spcAft>
              <a:buSzPts val="2000"/>
              <a:buChar char="■"/>
              <a:defRPr/>
            </a:lvl6pPr>
            <a:lvl7pPr indent="-355600" lvl="6" marL="3200400" algn="ctr">
              <a:spcBef>
                <a:spcPts val="0"/>
              </a:spcBef>
              <a:spcAft>
                <a:spcPts val="0"/>
              </a:spcAft>
              <a:buSzPts val="2000"/>
              <a:buChar char="●"/>
              <a:defRPr/>
            </a:lvl7pPr>
            <a:lvl8pPr indent="-355600" lvl="7" marL="3657600" algn="ctr">
              <a:spcBef>
                <a:spcPts val="0"/>
              </a:spcBef>
              <a:spcAft>
                <a:spcPts val="0"/>
              </a:spcAft>
              <a:buSzPts val="2000"/>
              <a:buChar char="○"/>
              <a:defRPr/>
            </a:lvl8pPr>
            <a:lvl9pPr indent="-355600" lvl="8" marL="4114800" algn="ctr">
              <a:spcBef>
                <a:spcPts val="0"/>
              </a:spcBef>
              <a:spcAft>
                <a:spcPts val="0"/>
              </a:spcAft>
              <a:buSzPts val="2000"/>
              <a:buChar char="■"/>
              <a:defRPr/>
            </a:lvl9pPr>
          </a:lstStyle>
          <a:p/>
        </p:txBody>
      </p:sp>
      <p:sp>
        <p:nvSpPr>
          <p:cNvPr id="47" name="Google Shape;47;p11"/>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467550" y="7647467"/>
            <a:ext cx="12781200" cy="2992800"/>
          </a:xfrm>
          <a:prstGeom prst="rect">
            <a:avLst/>
          </a:prstGeom>
        </p:spPr>
        <p:txBody>
          <a:bodyPr anchorCtr="0" anchor="ctr" bIns="131200" lIns="131200" spcFirstLastPara="1" rIns="131200" wrap="square" tIns="1312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p3"/>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18" name="Google Shape;18;p4"/>
          <p:cNvSpPr txBox="1"/>
          <p:nvPr>
            <p:ph idx="1" type="body"/>
          </p:nvPr>
        </p:nvSpPr>
        <p:spPr>
          <a:xfrm>
            <a:off x="467550" y="4097689"/>
            <a:ext cx="12781200" cy="12147300"/>
          </a:xfrm>
          <a:prstGeom prst="rect">
            <a:avLst/>
          </a:prstGeom>
        </p:spPr>
        <p:txBody>
          <a:bodyPr anchorCtr="0" anchor="t"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19" name="Google Shape;19;p4"/>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5"/>
          <p:cNvSpPr txBox="1"/>
          <p:nvPr>
            <p:ph idx="1" type="body"/>
          </p:nvPr>
        </p:nvSpPr>
        <p:spPr>
          <a:xfrm>
            <a:off x="46755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3" name="Google Shape;23;p5"/>
          <p:cNvSpPr txBox="1"/>
          <p:nvPr>
            <p:ph idx="2" type="body"/>
          </p:nvPr>
        </p:nvSpPr>
        <p:spPr>
          <a:xfrm>
            <a:off x="7248600" y="4097689"/>
            <a:ext cx="5999700" cy="12147300"/>
          </a:xfrm>
          <a:prstGeom prst="rect">
            <a:avLst/>
          </a:prstGeom>
        </p:spPr>
        <p:txBody>
          <a:bodyPr anchorCtr="0" anchor="t" bIns="131200" lIns="131200" spcFirstLastPara="1" rIns="131200" wrap="square" tIns="131200">
            <a:normAutofit/>
          </a:bodyPr>
          <a:lstStyle>
            <a:lvl1pPr indent="-355600" lvl="0" marL="457200">
              <a:spcBef>
                <a:spcPts val="0"/>
              </a:spcBef>
              <a:spcAft>
                <a:spcPts val="0"/>
              </a:spcAft>
              <a:buSzPts val="2000"/>
              <a:buChar char="●"/>
              <a:defRPr sz="20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24" name="Google Shape;24;p5"/>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467550" y="1582311"/>
            <a:ext cx="12781200" cy="2036100"/>
          </a:xfrm>
          <a:prstGeom prst="rect">
            <a:avLst/>
          </a:prstGeom>
        </p:spPr>
        <p:txBody>
          <a:bodyPr anchorCtr="0" anchor="t" bIns="131200" lIns="131200" spcFirstLastPara="1" rIns="131200" wrap="square" tIns="13120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7" name="Google Shape;27;p6"/>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467550" y="1975467"/>
            <a:ext cx="4212000" cy="2686800"/>
          </a:xfrm>
          <a:prstGeom prst="rect">
            <a:avLst/>
          </a:prstGeom>
        </p:spPr>
        <p:txBody>
          <a:bodyPr anchorCtr="0" anchor="b" bIns="131200" lIns="131200" spcFirstLastPara="1" rIns="131200" wrap="square" tIns="131200">
            <a:normAutofit/>
          </a:bodyPr>
          <a:lstStyle>
            <a:lvl1pPr lvl="0">
              <a:spcBef>
                <a:spcPts val="0"/>
              </a:spcBef>
              <a:spcAft>
                <a:spcPts val="0"/>
              </a:spcAft>
              <a:buSzPts val="3400"/>
              <a:buNone/>
              <a:defRPr sz="3400"/>
            </a:lvl1pPr>
            <a:lvl2pPr lvl="1">
              <a:spcBef>
                <a:spcPts val="0"/>
              </a:spcBef>
              <a:spcAft>
                <a:spcPts val="0"/>
              </a:spcAft>
              <a:buSzPts val="3400"/>
              <a:buNone/>
              <a:defRPr sz="3400"/>
            </a:lvl2pPr>
            <a:lvl3pPr lvl="2">
              <a:spcBef>
                <a:spcPts val="0"/>
              </a:spcBef>
              <a:spcAft>
                <a:spcPts val="0"/>
              </a:spcAft>
              <a:buSzPts val="3400"/>
              <a:buNone/>
              <a:defRPr sz="3400"/>
            </a:lvl3pPr>
            <a:lvl4pPr lvl="3">
              <a:spcBef>
                <a:spcPts val="0"/>
              </a:spcBef>
              <a:spcAft>
                <a:spcPts val="0"/>
              </a:spcAft>
              <a:buSzPts val="3400"/>
              <a:buNone/>
              <a:defRPr sz="3400"/>
            </a:lvl4pPr>
            <a:lvl5pPr lvl="4">
              <a:spcBef>
                <a:spcPts val="0"/>
              </a:spcBef>
              <a:spcAft>
                <a:spcPts val="0"/>
              </a:spcAft>
              <a:buSzPts val="3400"/>
              <a:buNone/>
              <a:defRPr sz="3400"/>
            </a:lvl5pPr>
            <a:lvl6pPr lvl="5">
              <a:spcBef>
                <a:spcPts val="0"/>
              </a:spcBef>
              <a:spcAft>
                <a:spcPts val="0"/>
              </a:spcAft>
              <a:buSzPts val="3400"/>
              <a:buNone/>
              <a:defRPr sz="3400"/>
            </a:lvl6pPr>
            <a:lvl7pPr lvl="6">
              <a:spcBef>
                <a:spcPts val="0"/>
              </a:spcBef>
              <a:spcAft>
                <a:spcPts val="0"/>
              </a:spcAft>
              <a:buSzPts val="3400"/>
              <a:buNone/>
              <a:defRPr sz="3400"/>
            </a:lvl7pPr>
            <a:lvl8pPr lvl="7">
              <a:spcBef>
                <a:spcPts val="0"/>
              </a:spcBef>
              <a:spcAft>
                <a:spcPts val="0"/>
              </a:spcAft>
              <a:buSzPts val="3400"/>
              <a:buNone/>
              <a:defRPr sz="3400"/>
            </a:lvl8pPr>
            <a:lvl9pPr lvl="8">
              <a:spcBef>
                <a:spcPts val="0"/>
              </a:spcBef>
              <a:spcAft>
                <a:spcPts val="0"/>
              </a:spcAft>
              <a:buSzPts val="3400"/>
              <a:buNone/>
              <a:defRPr sz="3400"/>
            </a:lvl9pPr>
          </a:lstStyle>
          <a:p/>
        </p:txBody>
      </p:sp>
      <p:sp>
        <p:nvSpPr>
          <p:cNvPr id="30" name="Google Shape;30;p7"/>
          <p:cNvSpPr txBox="1"/>
          <p:nvPr>
            <p:ph idx="1" type="body"/>
          </p:nvPr>
        </p:nvSpPr>
        <p:spPr>
          <a:xfrm>
            <a:off x="467550" y="4940800"/>
            <a:ext cx="4212000" cy="11304300"/>
          </a:xfrm>
          <a:prstGeom prst="rect">
            <a:avLst/>
          </a:prstGeom>
        </p:spPr>
        <p:txBody>
          <a:bodyPr anchorCtr="0" anchor="t" bIns="131200" lIns="131200" spcFirstLastPara="1" rIns="131200" wrap="square" tIns="131200">
            <a:normAutofit/>
          </a:bodyPr>
          <a:lstStyle>
            <a:lvl1pPr indent="-336550" lvl="0" marL="457200">
              <a:spcBef>
                <a:spcPts val="0"/>
              </a:spcBef>
              <a:spcAft>
                <a:spcPts val="0"/>
              </a:spcAft>
              <a:buSzPts val="1700"/>
              <a:buChar char="●"/>
              <a:defRPr sz="1700"/>
            </a:lvl1pPr>
            <a:lvl2pPr indent="-336550" lvl="1" marL="914400">
              <a:spcBef>
                <a:spcPts val="0"/>
              </a:spcBef>
              <a:spcAft>
                <a:spcPts val="0"/>
              </a:spcAft>
              <a:buSzPts val="1700"/>
              <a:buChar char="○"/>
              <a:defRPr sz="1700"/>
            </a:lvl2pPr>
            <a:lvl3pPr indent="-336550" lvl="2" marL="1371600">
              <a:spcBef>
                <a:spcPts val="0"/>
              </a:spcBef>
              <a:spcAft>
                <a:spcPts val="0"/>
              </a:spcAft>
              <a:buSzPts val="1700"/>
              <a:buChar char="■"/>
              <a:defRPr sz="1700"/>
            </a:lvl3pPr>
            <a:lvl4pPr indent="-336550" lvl="3" marL="1828800">
              <a:spcBef>
                <a:spcPts val="0"/>
              </a:spcBef>
              <a:spcAft>
                <a:spcPts val="0"/>
              </a:spcAft>
              <a:buSzPts val="1700"/>
              <a:buChar char="●"/>
              <a:defRPr sz="1700"/>
            </a:lvl4pPr>
            <a:lvl5pPr indent="-336550" lvl="4" marL="2286000">
              <a:spcBef>
                <a:spcPts val="0"/>
              </a:spcBef>
              <a:spcAft>
                <a:spcPts val="0"/>
              </a:spcAft>
              <a:buSzPts val="1700"/>
              <a:buChar char="○"/>
              <a:defRPr sz="1700"/>
            </a:lvl5pPr>
            <a:lvl6pPr indent="-336550" lvl="5" marL="2743200">
              <a:spcBef>
                <a:spcPts val="0"/>
              </a:spcBef>
              <a:spcAft>
                <a:spcPts val="0"/>
              </a:spcAft>
              <a:buSzPts val="1700"/>
              <a:buChar char="■"/>
              <a:defRPr sz="1700"/>
            </a:lvl6pPr>
            <a:lvl7pPr indent="-336550" lvl="6" marL="3200400">
              <a:spcBef>
                <a:spcPts val="0"/>
              </a:spcBef>
              <a:spcAft>
                <a:spcPts val="0"/>
              </a:spcAft>
              <a:buSzPts val="1700"/>
              <a:buChar char="●"/>
              <a:defRPr sz="1700"/>
            </a:lvl7pPr>
            <a:lvl8pPr indent="-336550" lvl="7" marL="3657600">
              <a:spcBef>
                <a:spcPts val="0"/>
              </a:spcBef>
              <a:spcAft>
                <a:spcPts val="0"/>
              </a:spcAft>
              <a:buSzPts val="1700"/>
              <a:buChar char="○"/>
              <a:defRPr sz="1700"/>
            </a:lvl8pPr>
            <a:lvl9pPr indent="-336550" lvl="8" marL="4114800">
              <a:spcBef>
                <a:spcPts val="0"/>
              </a:spcBef>
              <a:spcAft>
                <a:spcPts val="0"/>
              </a:spcAft>
              <a:buSzPts val="1700"/>
              <a:buChar char="■"/>
              <a:defRPr sz="1700"/>
            </a:lvl9pPr>
          </a:lstStyle>
          <a:p/>
        </p:txBody>
      </p:sp>
      <p:sp>
        <p:nvSpPr>
          <p:cNvPr id="31" name="Google Shape;31;p7"/>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735375" y="1600533"/>
            <a:ext cx="9551400" cy="14545200"/>
          </a:xfrm>
          <a:prstGeom prst="rect">
            <a:avLst/>
          </a:prstGeom>
        </p:spPr>
        <p:txBody>
          <a:bodyPr anchorCtr="0" anchor="ctr" bIns="131200" lIns="131200" spcFirstLastPara="1" rIns="131200" wrap="square" tIns="131200">
            <a:normAutofit/>
          </a:bodyPr>
          <a:lstStyle>
            <a:lvl1pPr lvl="0">
              <a:spcBef>
                <a:spcPts val="0"/>
              </a:spcBef>
              <a:spcAft>
                <a:spcPts val="0"/>
              </a:spcAft>
              <a:buSzPts val="6900"/>
              <a:buNone/>
              <a:defRPr sz="6900"/>
            </a:lvl1pPr>
            <a:lvl2pPr lvl="1">
              <a:spcBef>
                <a:spcPts val="0"/>
              </a:spcBef>
              <a:spcAft>
                <a:spcPts val="0"/>
              </a:spcAft>
              <a:buSzPts val="6900"/>
              <a:buNone/>
              <a:defRPr sz="6900"/>
            </a:lvl2pPr>
            <a:lvl3pPr lvl="2">
              <a:spcBef>
                <a:spcPts val="0"/>
              </a:spcBef>
              <a:spcAft>
                <a:spcPts val="0"/>
              </a:spcAft>
              <a:buSzPts val="6900"/>
              <a:buNone/>
              <a:defRPr sz="6900"/>
            </a:lvl3pPr>
            <a:lvl4pPr lvl="3">
              <a:spcBef>
                <a:spcPts val="0"/>
              </a:spcBef>
              <a:spcAft>
                <a:spcPts val="0"/>
              </a:spcAft>
              <a:buSzPts val="6900"/>
              <a:buNone/>
              <a:defRPr sz="6900"/>
            </a:lvl4pPr>
            <a:lvl5pPr lvl="4">
              <a:spcBef>
                <a:spcPts val="0"/>
              </a:spcBef>
              <a:spcAft>
                <a:spcPts val="0"/>
              </a:spcAft>
              <a:buSzPts val="6900"/>
              <a:buNone/>
              <a:defRPr sz="6900"/>
            </a:lvl5pPr>
            <a:lvl6pPr lvl="5">
              <a:spcBef>
                <a:spcPts val="0"/>
              </a:spcBef>
              <a:spcAft>
                <a:spcPts val="0"/>
              </a:spcAft>
              <a:buSzPts val="6900"/>
              <a:buNone/>
              <a:defRPr sz="6900"/>
            </a:lvl6pPr>
            <a:lvl7pPr lvl="6">
              <a:spcBef>
                <a:spcPts val="0"/>
              </a:spcBef>
              <a:spcAft>
                <a:spcPts val="0"/>
              </a:spcAft>
              <a:buSzPts val="6900"/>
              <a:buNone/>
              <a:defRPr sz="6900"/>
            </a:lvl7pPr>
            <a:lvl8pPr lvl="7">
              <a:spcBef>
                <a:spcPts val="0"/>
              </a:spcBef>
              <a:spcAft>
                <a:spcPts val="0"/>
              </a:spcAft>
              <a:buSzPts val="6900"/>
              <a:buNone/>
              <a:defRPr sz="6900"/>
            </a:lvl8pPr>
            <a:lvl9pPr lvl="8">
              <a:spcBef>
                <a:spcPts val="0"/>
              </a:spcBef>
              <a:spcAft>
                <a:spcPts val="0"/>
              </a:spcAft>
              <a:buSzPts val="6900"/>
              <a:buNone/>
              <a:defRPr sz="6900"/>
            </a:lvl9pPr>
          </a:lstStyle>
          <a:p/>
        </p:txBody>
      </p:sp>
      <p:sp>
        <p:nvSpPr>
          <p:cNvPr id="34" name="Google Shape;34;p8"/>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6858000" y="-444"/>
            <a:ext cx="6858000" cy="18288000"/>
          </a:xfrm>
          <a:prstGeom prst="rect">
            <a:avLst/>
          </a:prstGeom>
          <a:solidFill>
            <a:schemeClr val="lt2"/>
          </a:solidFill>
          <a:ln>
            <a:noFill/>
          </a:ln>
        </p:spPr>
        <p:txBody>
          <a:bodyPr anchorCtr="0" anchor="ctr" bIns="131200" lIns="131200" spcFirstLastPara="1" rIns="131200" wrap="square" tIns="1312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98250" y="4384622"/>
            <a:ext cx="6067500" cy="5270100"/>
          </a:xfrm>
          <a:prstGeom prst="rect">
            <a:avLst/>
          </a:prstGeom>
        </p:spPr>
        <p:txBody>
          <a:bodyPr anchorCtr="0" anchor="b" bIns="131200" lIns="131200" spcFirstLastPara="1" rIns="131200" wrap="square" tIns="131200">
            <a:norm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
        <p:nvSpPr>
          <p:cNvPr id="38" name="Google Shape;38;p9"/>
          <p:cNvSpPr txBox="1"/>
          <p:nvPr>
            <p:ph idx="1" type="subTitle"/>
          </p:nvPr>
        </p:nvSpPr>
        <p:spPr>
          <a:xfrm>
            <a:off x="398250" y="9966489"/>
            <a:ext cx="6067500" cy="4391700"/>
          </a:xfrm>
          <a:prstGeom prst="rect">
            <a:avLst/>
          </a:prstGeom>
        </p:spPr>
        <p:txBody>
          <a:bodyPr anchorCtr="0" anchor="t" bIns="131200" lIns="131200" spcFirstLastPara="1" rIns="131200" wrap="square" tIns="131200">
            <a:normAutofit/>
          </a:bodyPr>
          <a:lstStyle>
            <a:lvl1pPr lvl="0" algn="ctr">
              <a:lnSpc>
                <a:spcPct val="100000"/>
              </a:lnSpc>
              <a:spcBef>
                <a:spcPts val="0"/>
              </a:spcBef>
              <a:spcAft>
                <a:spcPts val="0"/>
              </a:spcAft>
              <a:buSzPts val="3000"/>
              <a:buNone/>
              <a:defRPr sz="3000"/>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39" name="Google Shape;39;p9"/>
          <p:cNvSpPr txBox="1"/>
          <p:nvPr>
            <p:ph idx="2" type="body"/>
          </p:nvPr>
        </p:nvSpPr>
        <p:spPr>
          <a:xfrm>
            <a:off x="7409250" y="2574489"/>
            <a:ext cx="5755800" cy="13138500"/>
          </a:xfrm>
          <a:prstGeom prst="rect">
            <a:avLst/>
          </a:prstGeom>
        </p:spPr>
        <p:txBody>
          <a:bodyPr anchorCtr="0" anchor="ctr" bIns="131200" lIns="131200" spcFirstLastPara="1" rIns="131200" wrap="square" tIns="131200">
            <a:normAutofit/>
          </a:bodyPr>
          <a:lstStyle>
            <a:lvl1pPr indent="-393700" lvl="0" marL="457200">
              <a:spcBef>
                <a:spcPts val="0"/>
              </a:spcBef>
              <a:spcAft>
                <a:spcPts val="0"/>
              </a:spcAft>
              <a:buSzPts val="2600"/>
              <a:buChar char="●"/>
              <a:defRPr/>
            </a:lvl1pPr>
            <a:lvl2pPr indent="-355600" lvl="1" marL="914400">
              <a:spcBef>
                <a:spcPts val="0"/>
              </a:spcBef>
              <a:spcAft>
                <a:spcPts val="0"/>
              </a:spcAft>
              <a:buSzPts val="2000"/>
              <a:buChar char="○"/>
              <a:defRPr/>
            </a:lvl2pPr>
            <a:lvl3pPr indent="-355600" lvl="2" marL="1371600">
              <a:spcBef>
                <a:spcPts val="0"/>
              </a:spcBef>
              <a:spcAft>
                <a:spcPts val="0"/>
              </a:spcAft>
              <a:buSzPts val="2000"/>
              <a:buChar char="■"/>
              <a:defRPr/>
            </a:lvl3pPr>
            <a:lvl4pPr indent="-355600" lvl="3" marL="1828800">
              <a:spcBef>
                <a:spcPts val="0"/>
              </a:spcBef>
              <a:spcAft>
                <a:spcPts val="0"/>
              </a:spcAft>
              <a:buSzPts val="2000"/>
              <a:buChar char="●"/>
              <a:defRPr/>
            </a:lvl4pPr>
            <a:lvl5pPr indent="-355600" lvl="4" marL="2286000">
              <a:spcBef>
                <a:spcPts val="0"/>
              </a:spcBef>
              <a:spcAft>
                <a:spcPts val="0"/>
              </a:spcAft>
              <a:buSzPts val="2000"/>
              <a:buChar char="○"/>
              <a:defRPr/>
            </a:lvl5pPr>
            <a:lvl6pPr indent="-355600" lvl="5" marL="2743200">
              <a:spcBef>
                <a:spcPts val="0"/>
              </a:spcBef>
              <a:spcAft>
                <a:spcPts val="0"/>
              </a:spcAft>
              <a:buSzPts val="2000"/>
              <a:buChar char="■"/>
              <a:defRPr/>
            </a:lvl6pPr>
            <a:lvl7pPr indent="-355600" lvl="6" marL="3200400">
              <a:spcBef>
                <a:spcPts val="0"/>
              </a:spcBef>
              <a:spcAft>
                <a:spcPts val="0"/>
              </a:spcAft>
              <a:buSzPts val="2000"/>
              <a:buChar char="●"/>
              <a:defRPr/>
            </a:lvl7pPr>
            <a:lvl8pPr indent="-355600" lvl="7" marL="3657600">
              <a:spcBef>
                <a:spcPts val="0"/>
              </a:spcBef>
              <a:spcAft>
                <a:spcPts val="0"/>
              </a:spcAft>
              <a:buSzPts val="2000"/>
              <a:buChar char="○"/>
              <a:defRPr/>
            </a:lvl8pPr>
            <a:lvl9pPr indent="-355600" lvl="8" marL="4114800">
              <a:spcBef>
                <a:spcPts val="0"/>
              </a:spcBef>
              <a:spcAft>
                <a:spcPts val="0"/>
              </a:spcAft>
              <a:buSzPts val="2000"/>
              <a:buChar char="■"/>
              <a:defRPr/>
            </a:lvl9pPr>
          </a:lstStyle>
          <a:p/>
        </p:txBody>
      </p:sp>
      <p:sp>
        <p:nvSpPr>
          <p:cNvPr id="40" name="Google Shape;40;p9"/>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467550" y="15042044"/>
            <a:ext cx="8998500" cy="2151300"/>
          </a:xfrm>
          <a:prstGeom prst="rect">
            <a:avLst/>
          </a:prstGeom>
        </p:spPr>
        <p:txBody>
          <a:bodyPr anchorCtr="0" anchor="ctr" bIns="131200" lIns="131200" spcFirstLastPara="1" rIns="131200" wrap="square" tIns="131200">
            <a:normAutofit/>
          </a:bodyPr>
          <a:lstStyle>
            <a:lvl1pPr indent="-228600" lvl="0" marL="457200">
              <a:lnSpc>
                <a:spcPct val="100000"/>
              </a:lnSpc>
              <a:spcBef>
                <a:spcPts val="0"/>
              </a:spcBef>
              <a:spcAft>
                <a:spcPts val="0"/>
              </a:spcAft>
              <a:buSzPts val="2600"/>
              <a:buNone/>
              <a:defRPr/>
            </a:lvl1pPr>
          </a:lstStyle>
          <a:p/>
        </p:txBody>
      </p:sp>
      <p:sp>
        <p:nvSpPr>
          <p:cNvPr id="43" name="Google Shape;43;p10"/>
          <p:cNvSpPr txBox="1"/>
          <p:nvPr>
            <p:ph idx="12" type="sldNum"/>
          </p:nvPr>
        </p:nvSpPr>
        <p:spPr>
          <a:xfrm>
            <a:off x="12708687" y="16580326"/>
            <a:ext cx="823200" cy="1399500"/>
          </a:xfrm>
          <a:prstGeom prst="rect">
            <a:avLst/>
          </a:prstGeom>
        </p:spPr>
        <p:txBody>
          <a:bodyPr anchorCtr="0" anchor="ctr" bIns="131200" lIns="131200" spcFirstLastPara="1" rIns="131200" wrap="square" tIns="1312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67550" y="1582311"/>
            <a:ext cx="12781200" cy="2036100"/>
          </a:xfrm>
          <a:prstGeom prst="rect">
            <a:avLst/>
          </a:prstGeom>
          <a:noFill/>
          <a:ln>
            <a:noFill/>
          </a:ln>
        </p:spPr>
        <p:txBody>
          <a:bodyPr anchorCtr="0" anchor="t" bIns="131200" lIns="131200" spcFirstLastPara="1" rIns="131200" wrap="square" tIns="131200">
            <a:normAutofit/>
          </a:bodyPr>
          <a:lstStyle>
            <a:lvl1pPr lvl="0">
              <a:spcBef>
                <a:spcPts val="0"/>
              </a:spcBef>
              <a:spcAft>
                <a:spcPts val="0"/>
              </a:spcAft>
              <a:buClr>
                <a:schemeClr val="dk1"/>
              </a:buClr>
              <a:buSzPts val="4000"/>
              <a:buNone/>
              <a:defRPr sz="4000">
                <a:solidFill>
                  <a:schemeClr val="dk1"/>
                </a:solidFill>
              </a:defRPr>
            </a:lvl1pPr>
            <a:lvl2pPr lvl="1">
              <a:spcBef>
                <a:spcPts val="0"/>
              </a:spcBef>
              <a:spcAft>
                <a:spcPts val="0"/>
              </a:spcAft>
              <a:buClr>
                <a:schemeClr val="dk1"/>
              </a:buClr>
              <a:buSzPts val="4000"/>
              <a:buNone/>
              <a:defRPr sz="4000">
                <a:solidFill>
                  <a:schemeClr val="dk1"/>
                </a:solidFill>
              </a:defRPr>
            </a:lvl2pPr>
            <a:lvl3pPr lvl="2">
              <a:spcBef>
                <a:spcPts val="0"/>
              </a:spcBef>
              <a:spcAft>
                <a:spcPts val="0"/>
              </a:spcAft>
              <a:buClr>
                <a:schemeClr val="dk1"/>
              </a:buClr>
              <a:buSzPts val="4000"/>
              <a:buNone/>
              <a:defRPr sz="4000">
                <a:solidFill>
                  <a:schemeClr val="dk1"/>
                </a:solidFill>
              </a:defRPr>
            </a:lvl3pPr>
            <a:lvl4pPr lvl="3">
              <a:spcBef>
                <a:spcPts val="0"/>
              </a:spcBef>
              <a:spcAft>
                <a:spcPts val="0"/>
              </a:spcAft>
              <a:buClr>
                <a:schemeClr val="dk1"/>
              </a:buClr>
              <a:buSzPts val="4000"/>
              <a:buNone/>
              <a:defRPr sz="4000">
                <a:solidFill>
                  <a:schemeClr val="dk1"/>
                </a:solidFill>
              </a:defRPr>
            </a:lvl4pPr>
            <a:lvl5pPr lvl="4">
              <a:spcBef>
                <a:spcPts val="0"/>
              </a:spcBef>
              <a:spcAft>
                <a:spcPts val="0"/>
              </a:spcAft>
              <a:buClr>
                <a:schemeClr val="dk1"/>
              </a:buClr>
              <a:buSzPts val="4000"/>
              <a:buNone/>
              <a:defRPr sz="4000">
                <a:solidFill>
                  <a:schemeClr val="dk1"/>
                </a:solidFill>
              </a:defRPr>
            </a:lvl5pPr>
            <a:lvl6pPr lvl="5">
              <a:spcBef>
                <a:spcPts val="0"/>
              </a:spcBef>
              <a:spcAft>
                <a:spcPts val="0"/>
              </a:spcAft>
              <a:buClr>
                <a:schemeClr val="dk1"/>
              </a:buClr>
              <a:buSzPts val="4000"/>
              <a:buNone/>
              <a:defRPr sz="4000">
                <a:solidFill>
                  <a:schemeClr val="dk1"/>
                </a:solidFill>
              </a:defRPr>
            </a:lvl6pPr>
            <a:lvl7pPr lvl="6">
              <a:spcBef>
                <a:spcPts val="0"/>
              </a:spcBef>
              <a:spcAft>
                <a:spcPts val="0"/>
              </a:spcAft>
              <a:buClr>
                <a:schemeClr val="dk1"/>
              </a:buClr>
              <a:buSzPts val="4000"/>
              <a:buNone/>
              <a:defRPr sz="4000">
                <a:solidFill>
                  <a:schemeClr val="dk1"/>
                </a:solidFill>
              </a:defRPr>
            </a:lvl7pPr>
            <a:lvl8pPr lvl="7">
              <a:spcBef>
                <a:spcPts val="0"/>
              </a:spcBef>
              <a:spcAft>
                <a:spcPts val="0"/>
              </a:spcAft>
              <a:buClr>
                <a:schemeClr val="dk1"/>
              </a:buClr>
              <a:buSzPts val="4000"/>
              <a:buNone/>
              <a:defRPr sz="4000">
                <a:solidFill>
                  <a:schemeClr val="dk1"/>
                </a:solidFill>
              </a:defRPr>
            </a:lvl8pPr>
            <a:lvl9pPr lvl="8">
              <a:spcBef>
                <a:spcPts val="0"/>
              </a:spcBef>
              <a:spcAft>
                <a:spcPts val="0"/>
              </a:spcAft>
              <a:buClr>
                <a:schemeClr val="dk1"/>
              </a:buClr>
              <a:buSzPts val="4000"/>
              <a:buNone/>
              <a:defRPr sz="4000">
                <a:solidFill>
                  <a:schemeClr val="dk1"/>
                </a:solidFill>
              </a:defRPr>
            </a:lvl9pPr>
          </a:lstStyle>
          <a:p/>
        </p:txBody>
      </p:sp>
      <p:sp>
        <p:nvSpPr>
          <p:cNvPr id="7" name="Google Shape;7;p1"/>
          <p:cNvSpPr txBox="1"/>
          <p:nvPr>
            <p:ph idx="1" type="body"/>
          </p:nvPr>
        </p:nvSpPr>
        <p:spPr>
          <a:xfrm>
            <a:off x="467550" y="4097689"/>
            <a:ext cx="12781200" cy="12147300"/>
          </a:xfrm>
          <a:prstGeom prst="rect">
            <a:avLst/>
          </a:prstGeom>
          <a:noFill/>
          <a:ln>
            <a:noFill/>
          </a:ln>
        </p:spPr>
        <p:txBody>
          <a:bodyPr anchorCtr="0" anchor="t" bIns="131200" lIns="131200" spcFirstLastPara="1" rIns="131200" wrap="square" tIns="131200">
            <a:normAutofit/>
          </a:bodyPr>
          <a:lstStyle>
            <a:lvl1pPr indent="-393700" lvl="0" marL="457200">
              <a:lnSpc>
                <a:spcPct val="115000"/>
              </a:lnSpc>
              <a:spcBef>
                <a:spcPts val="0"/>
              </a:spcBef>
              <a:spcAft>
                <a:spcPts val="0"/>
              </a:spcAft>
              <a:buClr>
                <a:schemeClr val="dk2"/>
              </a:buClr>
              <a:buSzPts val="2600"/>
              <a:buChar char="●"/>
              <a:defRPr sz="2600">
                <a:solidFill>
                  <a:schemeClr val="dk2"/>
                </a:solidFill>
              </a:defRPr>
            </a:lvl1pPr>
            <a:lvl2pPr indent="-355600" lvl="1" marL="914400">
              <a:lnSpc>
                <a:spcPct val="115000"/>
              </a:lnSpc>
              <a:spcBef>
                <a:spcPts val="0"/>
              </a:spcBef>
              <a:spcAft>
                <a:spcPts val="0"/>
              </a:spcAft>
              <a:buClr>
                <a:schemeClr val="dk2"/>
              </a:buClr>
              <a:buSzPts val="2000"/>
              <a:buChar char="○"/>
              <a:defRPr sz="2000">
                <a:solidFill>
                  <a:schemeClr val="dk2"/>
                </a:solidFill>
              </a:defRPr>
            </a:lvl2pPr>
            <a:lvl3pPr indent="-355600" lvl="2" marL="1371600">
              <a:lnSpc>
                <a:spcPct val="115000"/>
              </a:lnSpc>
              <a:spcBef>
                <a:spcPts val="0"/>
              </a:spcBef>
              <a:spcAft>
                <a:spcPts val="0"/>
              </a:spcAft>
              <a:buClr>
                <a:schemeClr val="dk2"/>
              </a:buClr>
              <a:buSzPts val="2000"/>
              <a:buChar char="■"/>
              <a:defRPr sz="2000">
                <a:solidFill>
                  <a:schemeClr val="dk2"/>
                </a:solidFill>
              </a:defRPr>
            </a:lvl3pPr>
            <a:lvl4pPr indent="-355600" lvl="3" marL="1828800">
              <a:lnSpc>
                <a:spcPct val="115000"/>
              </a:lnSpc>
              <a:spcBef>
                <a:spcPts val="0"/>
              </a:spcBef>
              <a:spcAft>
                <a:spcPts val="0"/>
              </a:spcAft>
              <a:buClr>
                <a:schemeClr val="dk2"/>
              </a:buClr>
              <a:buSzPts val="2000"/>
              <a:buChar char="●"/>
              <a:defRPr sz="2000">
                <a:solidFill>
                  <a:schemeClr val="dk2"/>
                </a:solidFill>
              </a:defRPr>
            </a:lvl4pPr>
            <a:lvl5pPr indent="-355600" lvl="4" marL="2286000">
              <a:lnSpc>
                <a:spcPct val="115000"/>
              </a:lnSpc>
              <a:spcBef>
                <a:spcPts val="0"/>
              </a:spcBef>
              <a:spcAft>
                <a:spcPts val="0"/>
              </a:spcAft>
              <a:buClr>
                <a:schemeClr val="dk2"/>
              </a:buClr>
              <a:buSzPts val="2000"/>
              <a:buChar char="○"/>
              <a:defRPr sz="2000">
                <a:solidFill>
                  <a:schemeClr val="dk2"/>
                </a:solidFill>
              </a:defRPr>
            </a:lvl5pPr>
            <a:lvl6pPr indent="-355600" lvl="5" marL="2743200">
              <a:lnSpc>
                <a:spcPct val="115000"/>
              </a:lnSpc>
              <a:spcBef>
                <a:spcPts val="0"/>
              </a:spcBef>
              <a:spcAft>
                <a:spcPts val="0"/>
              </a:spcAft>
              <a:buClr>
                <a:schemeClr val="dk2"/>
              </a:buClr>
              <a:buSzPts val="2000"/>
              <a:buChar char="■"/>
              <a:defRPr sz="2000">
                <a:solidFill>
                  <a:schemeClr val="dk2"/>
                </a:solidFill>
              </a:defRPr>
            </a:lvl6pPr>
            <a:lvl7pPr indent="-355600" lvl="6" marL="3200400">
              <a:lnSpc>
                <a:spcPct val="115000"/>
              </a:lnSpc>
              <a:spcBef>
                <a:spcPts val="0"/>
              </a:spcBef>
              <a:spcAft>
                <a:spcPts val="0"/>
              </a:spcAft>
              <a:buClr>
                <a:schemeClr val="dk2"/>
              </a:buClr>
              <a:buSzPts val="2000"/>
              <a:buChar char="●"/>
              <a:defRPr sz="2000">
                <a:solidFill>
                  <a:schemeClr val="dk2"/>
                </a:solidFill>
              </a:defRPr>
            </a:lvl7pPr>
            <a:lvl8pPr indent="-355600" lvl="7" marL="3657600">
              <a:lnSpc>
                <a:spcPct val="115000"/>
              </a:lnSpc>
              <a:spcBef>
                <a:spcPts val="0"/>
              </a:spcBef>
              <a:spcAft>
                <a:spcPts val="0"/>
              </a:spcAft>
              <a:buClr>
                <a:schemeClr val="dk2"/>
              </a:buClr>
              <a:buSzPts val="2000"/>
              <a:buChar char="○"/>
              <a:defRPr sz="2000">
                <a:solidFill>
                  <a:schemeClr val="dk2"/>
                </a:solidFill>
              </a:defRPr>
            </a:lvl8pPr>
            <a:lvl9pPr indent="-355600" lvl="8" marL="4114800">
              <a:lnSpc>
                <a:spcPct val="115000"/>
              </a:lnSpc>
              <a:spcBef>
                <a:spcPts val="0"/>
              </a:spcBef>
              <a:spcAft>
                <a:spcPts val="0"/>
              </a:spcAft>
              <a:buClr>
                <a:schemeClr val="dk2"/>
              </a:buClr>
              <a:buSzPts val="2000"/>
              <a:buChar char="■"/>
              <a:defRPr sz="2000">
                <a:solidFill>
                  <a:schemeClr val="dk2"/>
                </a:solidFill>
              </a:defRPr>
            </a:lvl9pPr>
          </a:lstStyle>
          <a:p/>
        </p:txBody>
      </p:sp>
      <p:sp>
        <p:nvSpPr>
          <p:cNvPr id="8" name="Google Shape;8;p1"/>
          <p:cNvSpPr txBox="1"/>
          <p:nvPr>
            <p:ph idx="12" type="sldNum"/>
          </p:nvPr>
        </p:nvSpPr>
        <p:spPr>
          <a:xfrm>
            <a:off x="12708687" y="16580326"/>
            <a:ext cx="823200" cy="1399500"/>
          </a:xfrm>
          <a:prstGeom prst="rect">
            <a:avLst/>
          </a:prstGeom>
          <a:noFill/>
          <a:ln>
            <a:noFill/>
          </a:ln>
        </p:spPr>
        <p:txBody>
          <a:bodyPr anchorCtr="0" anchor="ctr" bIns="131200" lIns="131200" spcFirstLastPara="1" rIns="131200" wrap="square" tIns="131200">
            <a:normAutofit/>
          </a:bodyPr>
          <a:lstStyle>
            <a:lvl1pPr lvl="0" algn="r">
              <a:buNone/>
              <a:defRPr sz="1400">
                <a:solidFill>
                  <a:schemeClr val="dk2"/>
                </a:solidFill>
              </a:defRPr>
            </a:lvl1pPr>
            <a:lvl2pPr lvl="1" algn="r">
              <a:buNone/>
              <a:defRPr sz="1400">
                <a:solidFill>
                  <a:schemeClr val="dk2"/>
                </a:solidFill>
              </a:defRPr>
            </a:lvl2pPr>
            <a:lvl3pPr lvl="2" algn="r">
              <a:buNone/>
              <a:defRPr sz="1400">
                <a:solidFill>
                  <a:schemeClr val="dk2"/>
                </a:solidFill>
              </a:defRPr>
            </a:lvl3pPr>
            <a:lvl4pPr lvl="3" algn="r">
              <a:buNone/>
              <a:defRPr sz="1400">
                <a:solidFill>
                  <a:schemeClr val="dk2"/>
                </a:solidFill>
              </a:defRPr>
            </a:lvl4pPr>
            <a:lvl5pPr lvl="4" algn="r">
              <a:buNone/>
              <a:defRPr sz="1400">
                <a:solidFill>
                  <a:schemeClr val="dk2"/>
                </a:solidFill>
              </a:defRPr>
            </a:lvl5pPr>
            <a:lvl6pPr lvl="5" algn="r">
              <a:buNone/>
              <a:defRPr sz="1400">
                <a:solidFill>
                  <a:schemeClr val="dk2"/>
                </a:solidFill>
              </a:defRPr>
            </a:lvl6pPr>
            <a:lvl7pPr lvl="6" algn="r">
              <a:buNone/>
              <a:defRPr sz="1400">
                <a:solidFill>
                  <a:schemeClr val="dk2"/>
                </a:solidFill>
              </a:defRPr>
            </a:lvl7pPr>
            <a:lvl8pPr lvl="7" algn="r">
              <a:buNone/>
              <a:defRPr sz="1400">
                <a:solidFill>
                  <a:schemeClr val="dk2"/>
                </a:solidFill>
              </a:defRPr>
            </a:lvl8pPr>
            <a:lvl9pPr lvl="8" algn="r">
              <a:buNone/>
              <a:defRPr sz="14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713700" y="2849125"/>
            <a:ext cx="12236100" cy="2379300"/>
          </a:xfrm>
          <a:prstGeom prst="rect">
            <a:avLst/>
          </a:prstGeom>
          <a:noFill/>
          <a:ln cap="flat" cmpd="sng" w="28575">
            <a:solidFill>
              <a:srgbClr val="000000"/>
            </a:solidFill>
            <a:prstDash val="solid"/>
            <a:round/>
            <a:headEnd len="sm" w="sm" type="none"/>
            <a:tailEnd len="sm" w="sm" type="none"/>
          </a:ln>
        </p:spPr>
        <p:txBody>
          <a:bodyPr anchorCtr="0" anchor="t" bIns="131200" lIns="131200" spcFirstLastPara="1" rIns="131200" wrap="square" tIns="131200">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Grade-Level Events</a:t>
            </a:r>
            <a:endParaRPr b="1" sz="2000" u="sng">
              <a:latin typeface="Century Gothic"/>
              <a:ea typeface="Century Gothic"/>
              <a:cs typeface="Century Gothic"/>
              <a:sym typeface="Century Gothic"/>
            </a:endParaRPr>
          </a:p>
          <a:p>
            <a:pPr indent="0" lvl="0" marL="0" rtl="0" algn="l">
              <a:spcBef>
                <a:spcPts val="0"/>
              </a:spcBef>
              <a:spcAft>
                <a:spcPts val="0"/>
              </a:spcAft>
              <a:buNone/>
            </a:pPr>
            <a:r>
              <a:t/>
            </a:r>
            <a:endParaRPr b="1" sz="500" u="sng">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solidFill>
                  <a:schemeClr val="dk1"/>
                </a:solidFill>
                <a:latin typeface="Century Gothic"/>
                <a:ea typeface="Century Gothic"/>
                <a:cs typeface="Century Gothic"/>
                <a:sym typeface="Century Gothic"/>
              </a:rPr>
              <a:t>March 6: No School - Professional Development </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solidFill>
                  <a:schemeClr val="dk1"/>
                </a:solidFill>
                <a:latin typeface="Century Gothic"/>
                <a:ea typeface="Century Gothic"/>
                <a:cs typeface="Century Gothic"/>
                <a:sym typeface="Century Gothic"/>
              </a:rPr>
              <a:t>March 11: Spring Picture Day</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March 17: St. Patrick’s Day </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March 23-27: Book Fair</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Clr>
                <a:schemeClr val="dk1"/>
              </a:buClr>
              <a:buSzPts val="2000"/>
              <a:buFont typeface="Century Gothic"/>
              <a:buChar char="●"/>
            </a:pPr>
            <a:r>
              <a:rPr lang="en" sz="2000">
                <a:solidFill>
                  <a:schemeClr val="dk1"/>
                </a:solidFill>
                <a:latin typeface="Century Gothic"/>
                <a:ea typeface="Century Gothic"/>
                <a:cs typeface="Century Gothic"/>
                <a:sym typeface="Century Gothic"/>
              </a:rPr>
              <a:t>March 27: Last day of Quarter 3</a:t>
            </a:r>
            <a:endParaRPr sz="2000">
              <a:solidFill>
                <a:schemeClr val="dk1"/>
              </a:solidFill>
              <a:latin typeface="Century Gothic"/>
              <a:ea typeface="Century Gothic"/>
              <a:cs typeface="Century Gothic"/>
              <a:sym typeface="Century Gothic"/>
            </a:endParaRPr>
          </a:p>
          <a:p>
            <a:pPr indent="-355600" lvl="0" marL="457200" rtl="0" algn="l">
              <a:spcBef>
                <a:spcPts val="0"/>
              </a:spcBef>
              <a:spcAft>
                <a:spcPts val="0"/>
              </a:spcAft>
              <a:buSzPts val="2000"/>
              <a:buFont typeface="Century Gothic"/>
              <a:buChar char="●"/>
            </a:pPr>
            <a:r>
              <a:rPr lang="en" sz="2000">
                <a:latin typeface="Century Gothic"/>
                <a:ea typeface="Century Gothic"/>
                <a:cs typeface="Century Gothic"/>
                <a:sym typeface="Century Gothic"/>
              </a:rPr>
              <a:t>March 30-April 3: Spring Break</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55" name="Google Shape;55;p13"/>
          <p:cNvSpPr txBox="1"/>
          <p:nvPr/>
        </p:nvSpPr>
        <p:spPr>
          <a:xfrm>
            <a:off x="3243025" y="448575"/>
            <a:ext cx="9854100" cy="1893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5000">
                <a:solidFill>
                  <a:schemeClr val="accent1"/>
                </a:solidFill>
                <a:latin typeface="Century Gothic"/>
                <a:ea typeface="Century Gothic"/>
                <a:cs typeface="Century Gothic"/>
                <a:sym typeface="Century Gothic"/>
              </a:rPr>
              <a:t>Kindergarten Family Newsletter</a:t>
            </a:r>
            <a:endParaRPr b="1" sz="5000">
              <a:solidFill>
                <a:schemeClr val="accent1"/>
              </a:solidFill>
              <a:latin typeface="Century Gothic"/>
              <a:ea typeface="Century Gothic"/>
              <a:cs typeface="Century Gothic"/>
              <a:sym typeface="Century Gothic"/>
            </a:endParaRPr>
          </a:p>
          <a:p>
            <a:pPr indent="0" lvl="0" marL="0" rtl="0" algn="l">
              <a:spcBef>
                <a:spcPts val="0"/>
              </a:spcBef>
              <a:spcAft>
                <a:spcPts val="0"/>
              </a:spcAft>
              <a:buNone/>
            </a:pPr>
            <a:r>
              <a:rPr b="1" lang="en" sz="2100">
                <a:solidFill>
                  <a:schemeClr val="dk1"/>
                </a:solidFill>
                <a:latin typeface="Century Gothic"/>
                <a:ea typeface="Century Gothic"/>
                <a:cs typeface="Century Gothic"/>
                <a:sym typeface="Century Gothic"/>
              </a:rPr>
              <a:t>Mission: </a:t>
            </a:r>
            <a:r>
              <a:rPr lang="en" sz="2100">
                <a:solidFill>
                  <a:schemeClr val="dk1"/>
                </a:solidFill>
                <a:latin typeface="Century Gothic"/>
                <a:ea typeface="Century Gothic"/>
                <a:cs typeface="Century Gothic"/>
                <a:sym typeface="Century Gothic"/>
              </a:rPr>
              <a:t>Elk Meadows Falcons are growing to be resilient, lifelong learners.</a:t>
            </a:r>
            <a:endParaRPr b="1" sz="21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b="1" lang="en" sz="2000">
                <a:solidFill>
                  <a:schemeClr val="dk1"/>
                </a:solidFill>
                <a:latin typeface="Century Gothic"/>
                <a:ea typeface="Century Gothic"/>
                <a:cs typeface="Century Gothic"/>
                <a:sym typeface="Century Gothic"/>
              </a:rPr>
              <a:t>Character Strong:  </a:t>
            </a:r>
            <a:r>
              <a:rPr lang="en" sz="2000">
                <a:solidFill>
                  <a:schemeClr val="dk1"/>
                </a:solidFill>
                <a:latin typeface="Century Gothic"/>
                <a:ea typeface="Century Gothic"/>
                <a:cs typeface="Century Gothic"/>
                <a:sym typeface="Century Gothic"/>
              </a:rPr>
              <a:t>Cooperation</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b="1" lang="en" sz="2000">
                <a:solidFill>
                  <a:schemeClr val="dk1"/>
                </a:solidFill>
                <a:latin typeface="Century Gothic"/>
                <a:ea typeface="Century Gothic"/>
                <a:cs typeface="Century Gothic"/>
                <a:sym typeface="Century Gothic"/>
              </a:rPr>
              <a:t>Date:  </a:t>
            </a:r>
            <a:r>
              <a:rPr lang="en" sz="2000">
                <a:solidFill>
                  <a:schemeClr val="dk1"/>
                </a:solidFill>
                <a:latin typeface="Century Gothic"/>
                <a:ea typeface="Century Gothic"/>
                <a:cs typeface="Century Gothic"/>
                <a:sym typeface="Century Gothic"/>
              </a:rPr>
              <a:t>March 2, 2026</a:t>
            </a:r>
            <a:endParaRPr sz="2000">
              <a:solidFill>
                <a:schemeClr val="dk1"/>
              </a:solidFill>
              <a:latin typeface="Century Gothic"/>
              <a:ea typeface="Century Gothic"/>
              <a:cs typeface="Century Gothic"/>
              <a:sym typeface="Century Gothic"/>
            </a:endParaRPr>
          </a:p>
        </p:txBody>
      </p:sp>
      <p:sp>
        <p:nvSpPr>
          <p:cNvPr id="56" name="Google Shape;56;p13"/>
          <p:cNvSpPr txBox="1"/>
          <p:nvPr/>
        </p:nvSpPr>
        <p:spPr>
          <a:xfrm>
            <a:off x="713700" y="550347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Math</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Counting to 100 by ones and tens</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By the end of the year students should be able to count to 100 by ones and tens.  Have your child count in different voices to keep practice more engaging.  It is also helpful to start counting at different numbers.</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We are also beginning a unit on teen numbers. We are learning that a teen number is a group of 10 plus some extra ones. We are also learning to write it in an equation. (10+3=13)</a:t>
            </a:r>
            <a:endParaRPr sz="2000">
              <a:latin typeface="Century Gothic"/>
              <a:ea typeface="Century Gothic"/>
              <a:cs typeface="Century Gothic"/>
              <a:sym typeface="Century Gothic"/>
            </a:endParaRPr>
          </a:p>
        </p:txBody>
      </p:sp>
      <p:sp>
        <p:nvSpPr>
          <p:cNvPr id="57" name="Google Shape;57;p13"/>
          <p:cNvSpPr txBox="1"/>
          <p:nvPr/>
        </p:nvSpPr>
        <p:spPr>
          <a:xfrm>
            <a:off x="7037300" y="9286575"/>
            <a:ext cx="59835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58" name="Google Shape;58;p13"/>
          <p:cNvSpPr txBox="1"/>
          <p:nvPr/>
        </p:nvSpPr>
        <p:spPr>
          <a:xfrm>
            <a:off x="6966200" y="550347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Language Arts</a:t>
            </a:r>
            <a:endParaRPr sz="2000">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Reading real and nonsense words</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We are working to blend sounds to read words. It’s an important skill for students to be able to read nonsense words because often new words appear as nonsense words. *Say each sound out loud then blend to read the whole word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*Rehearse the sounds in a whisper using finger to point then read the whole word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*Rehearse the sounds with eyes only (thinking about the sounds in their head)then read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a:solidFill>
                  <a:schemeClr val="dk1"/>
                </a:solidFill>
                <a:latin typeface="Century Gothic"/>
                <a:ea typeface="Century Gothic"/>
                <a:cs typeface="Century Gothic"/>
                <a:sym typeface="Century Gothic"/>
              </a:rPr>
              <a:t>*Read the whole word without rehearsal</a:t>
            </a:r>
            <a:endParaRPr sz="2000">
              <a:solidFill>
                <a:schemeClr val="dk1"/>
              </a:solidFill>
              <a:latin typeface="Century Gothic"/>
              <a:ea typeface="Century Gothic"/>
              <a:cs typeface="Century Gothic"/>
              <a:sym typeface="Century Gothic"/>
            </a:endParaRPr>
          </a:p>
          <a:p>
            <a:pPr indent="0" lvl="0" marL="0" rtl="0" algn="ctr">
              <a:spcBef>
                <a:spcPts val="0"/>
              </a:spcBef>
              <a:spcAft>
                <a:spcPts val="0"/>
              </a:spcAft>
              <a:buNone/>
            </a:pPr>
            <a:r>
              <a:rPr lang="en" sz="2000">
                <a:solidFill>
                  <a:schemeClr val="dk1"/>
                </a:solidFill>
                <a:latin typeface="Century Gothic"/>
                <a:ea typeface="Century Gothic"/>
                <a:cs typeface="Century Gothic"/>
                <a:sym typeface="Century Gothic"/>
              </a:rPr>
              <a:t>*Read with your child*</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pic>
        <p:nvPicPr>
          <p:cNvPr id="59" name="Google Shape;59;p13"/>
          <p:cNvPicPr preferRelativeResize="0"/>
          <p:nvPr/>
        </p:nvPicPr>
        <p:blipFill>
          <a:blip r:embed="rId3">
            <a:alphaModFix/>
          </a:blip>
          <a:stretch>
            <a:fillRect/>
          </a:stretch>
        </p:blipFill>
        <p:spPr>
          <a:xfrm>
            <a:off x="713700" y="347175"/>
            <a:ext cx="2379277" cy="2379300"/>
          </a:xfrm>
          <a:prstGeom prst="rect">
            <a:avLst/>
          </a:prstGeom>
          <a:noFill/>
          <a:ln>
            <a:noFill/>
          </a:ln>
        </p:spPr>
      </p:pic>
      <p:sp>
        <p:nvSpPr>
          <p:cNvPr id="60" name="Google Shape;60;p13"/>
          <p:cNvSpPr txBox="1"/>
          <p:nvPr/>
        </p:nvSpPr>
        <p:spPr>
          <a:xfrm>
            <a:off x="745100" y="10534725"/>
            <a:ext cx="5983500" cy="47082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Science</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Motion and how things move</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None/>
            </a:pPr>
            <a:r>
              <a:rPr lang="en" sz="2000" u="sng">
                <a:latin typeface="Century Gothic"/>
                <a:ea typeface="Century Gothic"/>
                <a:cs typeface="Century Gothic"/>
                <a:sym typeface="Century Gothic"/>
              </a:rPr>
              <a:t>Example</a:t>
            </a:r>
            <a:r>
              <a:rPr lang="en" sz="2000">
                <a:latin typeface="Century Gothic"/>
                <a:ea typeface="Century Gothic"/>
                <a:cs typeface="Century Gothic"/>
                <a:sym typeface="Century Gothic"/>
              </a:rPr>
              <a:t>: Look around your house and see what things can roll, slide, or stack. How far can an object travel when pushed or rolled.</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1" name="Google Shape;61;p13"/>
          <p:cNvSpPr txBox="1"/>
          <p:nvPr/>
        </p:nvSpPr>
        <p:spPr>
          <a:xfrm>
            <a:off x="6966200" y="10534725"/>
            <a:ext cx="5983500" cy="4708200"/>
          </a:xfrm>
          <a:prstGeom prst="rect">
            <a:avLst/>
          </a:prstGeom>
          <a:noFill/>
          <a:ln cap="flat" cmpd="sng" w="1905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Character Strong</a:t>
            </a:r>
            <a:endParaRPr b="1" sz="2000" u="sng">
              <a:latin typeface="Century Gothic"/>
              <a:ea typeface="Century Gothic"/>
              <a:cs typeface="Century Gothic"/>
              <a:sym typeface="Century Gothic"/>
            </a:endParaRPr>
          </a:p>
          <a:p>
            <a:pPr indent="0" lvl="0" marL="0" rtl="0" algn="ctr">
              <a:spcBef>
                <a:spcPts val="0"/>
              </a:spcBef>
              <a:spcAft>
                <a:spcPts val="0"/>
              </a:spcAft>
              <a:buNone/>
            </a:pPr>
            <a:r>
              <a:t/>
            </a:r>
            <a:endParaRPr b="1" sz="2000" u="sng">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Focus</a:t>
            </a:r>
            <a:r>
              <a:rPr lang="en" sz="2000">
                <a:solidFill>
                  <a:schemeClr val="dk1"/>
                </a:solidFill>
                <a:latin typeface="Century Gothic"/>
                <a:ea typeface="Century Gothic"/>
                <a:cs typeface="Century Gothic"/>
                <a:sym typeface="Century Gothic"/>
              </a:rPr>
              <a:t>: Taking turns</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t/>
            </a:r>
            <a:endParaRPr sz="2000">
              <a:solidFill>
                <a:schemeClr val="dk1"/>
              </a:solidFill>
              <a:latin typeface="Century Gothic"/>
              <a:ea typeface="Century Gothic"/>
              <a:cs typeface="Century Gothic"/>
              <a:sym typeface="Century Gothic"/>
            </a:endParaRPr>
          </a:p>
          <a:p>
            <a:pPr indent="0" lvl="0" marL="0" rtl="0" algn="l">
              <a:spcBef>
                <a:spcPts val="0"/>
              </a:spcBef>
              <a:spcAft>
                <a:spcPts val="0"/>
              </a:spcAft>
              <a:buClr>
                <a:schemeClr val="dk1"/>
              </a:buClr>
              <a:buSzPts val="1100"/>
              <a:buFont typeface="Arial"/>
              <a:buNone/>
            </a:pPr>
            <a:r>
              <a:rPr lang="en" sz="2000" u="sng">
                <a:solidFill>
                  <a:schemeClr val="dk1"/>
                </a:solidFill>
                <a:latin typeface="Century Gothic"/>
                <a:ea typeface="Century Gothic"/>
                <a:cs typeface="Century Gothic"/>
                <a:sym typeface="Century Gothic"/>
              </a:rPr>
              <a:t>Example</a:t>
            </a:r>
            <a:r>
              <a:rPr lang="en" sz="2000">
                <a:solidFill>
                  <a:schemeClr val="dk1"/>
                </a:solidFill>
                <a:latin typeface="Century Gothic"/>
                <a:ea typeface="Century Gothic"/>
                <a:cs typeface="Century Gothic"/>
                <a:sym typeface="Century Gothic"/>
              </a:rPr>
              <a:t>: This month we are focusing on taking turns. As you play games or activities with your family emphasize the importance of taking turns, giving others a chance to go first, and being a good sport. This is an important skill for children to learn.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
        <p:nvSpPr>
          <p:cNvPr id="62" name="Google Shape;62;p13"/>
          <p:cNvSpPr txBox="1"/>
          <p:nvPr/>
        </p:nvSpPr>
        <p:spPr>
          <a:xfrm>
            <a:off x="713700" y="15489775"/>
            <a:ext cx="12288600" cy="2205000"/>
          </a:xfrm>
          <a:prstGeom prst="rect">
            <a:avLst/>
          </a:prstGeom>
          <a:noFill/>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2000" u="sng">
                <a:latin typeface="Century Gothic"/>
                <a:ea typeface="Century Gothic"/>
                <a:cs typeface="Century Gothic"/>
                <a:sym typeface="Century Gothic"/>
              </a:rPr>
              <a:t>Family Connection/Additional Information</a:t>
            </a:r>
            <a:endParaRPr b="1" sz="2000" u="sng">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A BIG THANK YOU. . . </a:t>
            </a:r>
            <a:endParaRPr sz="2000">
              <a:latin typeface="Century Gothic"/>
              <a:ea typeface="Century Gothic"/>
              <a:cs typeface="Century Gothic"/>
              <a:sym typeface="Century Gothic"/>
            </a:endParaRPr>
          </a:p>
          <a:p>
            <a:pPr indent="0" lvl="0" marL="0" rtl="0" algn="l">
              <a:spcBef>
                <a:spcPts val="0"/>
              </a:spcBef>
              <a:spcAft>
                <a:spcPts val="0"/>
              </a:spcAft>
              <a:buNone/>
            </a:pPr>
            <a:r>
              <a:rPr lang="en" sz="2000">
                <a:latin typeface="Century Gothic"/>
                <a:ea typeface="Century Gothic"/>
                <a:cs typeface="Century Gothic"/>
                <a:sym typeface="Century Gothic"/>
              </a:rPr>
              <a:t>Thank you so much for your generosity in helping us meet our goal for Falcon Fun Day! We had so much fun! Thank you to everyone for helping us have successful parent teacher conferences. Thank you for your support in your child’s education. We appreciate you!</a:t>
            </a:r>
            <a:endParaRPr sz="2000">
              <a:latin typeface="Century Gothic"/>
              <a:ea typeface="Century Gothic"/>
              <a:cs typeface="Century Gothic"/>
              <a:sym typeface="Century Gothic"/>
            </a:endParaRPr>
          </a:p>
          <a:p>
            <a:pPr indent="0" lvl="0" marL="0" rtl="0" algn="l">
              <a:spcBef>
                <a:spcPts val="0"/>
              </a:spcBef>
              <a:spcAft>
                <a:spcPts val="0"/>
              </a:spcAft>
              <a:buNone/>
            </a:pPr>
            <a:r>
              <a:t/>
            </a:r>
            <a:endParaRPr sz="2000">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