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Monofett"/>
      <p:regular r:id="rId20"/>
    </p:embeddedFont>
    <p:embeddedFont>
      <p:font typeface="Century Gothic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ofett-regular.fntdata"/><Relationship Id="rId22" Type="http://schemas.openxmlformats.org/officeDocument/2006/relationships/font" Target="fonts/CenturyGothic-bold.fntdata"/><Relationship Id="rId21" Type="http://schemas.openxmlformats.org/officeDocument/2006/relationships/font" Target="fonts/CenturyGothic-regular.fntdata"/><Relationship Id="rId24" Type="http://schemas.openxmlformats.org/officeDocument/2006/relationships/font" Target="fonts/CenturyGothic-boldItalic.fntdata"/><Relationship Id="rId23" Type="http://schemas.openxmlformats.org/officeDocument/2006/relationships/font" Target="fonts/CenturyGothic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07df8a0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07df8a0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711170b3cf53a4f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711170b3cf53a4f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c3c7c14ac5f29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c3c7c14ac5f29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a482f94568455a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a482f94568455a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a482f94568455a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a482f94568455a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9b04cec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9b04cec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04e49755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04e49755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04e497553_1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04e497553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04e497553_1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04e497553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04e497553_1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04e497553_1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04e497553_1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04e497553_1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0597894a1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0597894a1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0597894a1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0597894a1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0597894a1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0597894a1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2.png"/><Relationship Id="rId13" Type="http://schemas.openxmlformats.org/officeDocument/2006/relationships/slide" Target="/ppt/slides/slide2.xml"/><Relationship Id="rId12" Type="http://schemas.openxmlformats.org/officeDocument/2006/relationships/slide" Target="/ppt/slides/slide1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Relationship Id="rId15" Type="http://schemas.openxmlformats.org/officeDocument/2006/relationships/slide" Target="/ppt/slides/slide4.xml"/><Relationship Id="rId14" Type="http://schemas.openxmlformats.org/officeDocument/2006/relationships/slide" Target="/ppt/slides/slide3.xml"/><Relationship Id="rId16" Type="http://schemas.openxmlformats.org/officeDocument/2006/relationships/slide" Target="/ppt/slides/slide9.xml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10.xml"/><Relationship Id="rId4" Type="http://schemas.openxmlformats.org/officeDocument/2006/relationships/slide" Target="/ppt/slides/slide9.xml"/><Relationship Id="rId5" Type="http://schemas.openxmlformats.org/officeDocument/2006/relationships/hyperlink" Target="https://drive.google.com/file/d/1PfhFwiGzLiqBtqHUkg-DpN6hLGA1eAXh/view?usp=sharing" TargetMode="External"/><Relationship Id="rId6" Type="http://schemas.openxmlformats.org/officeDocument/2006/relationships/image" Target="../media/image66.png"/><Relationship Id="rId7" Type="http://schemas.openxmlformats.org/officeDocument/2006/relationships/hyperlink" Target="https://drive.google.com/file/d/1ZDE3ZqLFXRmFJegZXks66zBStWJ-k_62/view?usp=sharin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I_v_EF3hfm0" TargetMode="External"/><Relationship Id="rId4" Type="http://schemas.openxmlformats.org/officeDocument/2006/relationships/image" Target="../media/image67.jpg"/><Relationship Id="rId5" Type="http://schemas.openxmlformats.org/officeDocument/2006/relationships/slide" Target="/ppt/slides/slide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3.xml"/><Relationship Id="rId4" Type="http://schemas.openxmlformats.org/officeDocument/2006/relationships/hyperlink" Target="http://drive.google.com/file/d/12MiFQYuG7v2RN_5IAL0FLk7gSp1gYh62/view" TargetMode="External"/><Relationship Id="rId5" Type="http://schemas.openxmlformats.org/officeDocument/2006/relationships/image" Target="../media/image6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9.xml"/><Relationship Id="rId4" Type="http://schemas.openxmlformats.org/officeDocument/2006/relationships/hyperlink" Target="http://www.youtube.com/watch?v=JqA09a33b-A" TargetMode="External"/><Relationship Id="rId5" Type="http://schemas.openxmlformats.org/officeDocument/2006/relationships/image" Target="../media/image6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9.xml"/><Relationship Id="rId4" Type="http://schemas.openxmlformats.org/officeDocument/2006/relationships/hyperlink" Target="http://drive.google.com/file/d/1NRVeSXnlSmRb1IiHV6dw_R_wRPFBrmwc/view" TargetMode="External"/><Relationship Id="rId5" Type="http://schemas.openxmlformats.org/officeDocument/2006/relationships/image" Target="../media/image68.jp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8.png"/><Relationship Id="rId11" Type="http://schemas.openxmlformats.org/officeDocument/2006/relationships/image" Target="../media/image25.png"/><Relationship Id="rId22" Type="http://schemas.openxmlformats.org/officeDocument/2006/relationships/image" Target="../media/image29.png"/><Relationship Id="rId10" Type="http://schemas.openxmlformats.org/officeDocument/2006/relationships/image" Target="../media/image13.png"/><Relationship Id="rId21" Type="http://schemas.openxmlformats.org/officeDocument/2006/relationships/hyperlink" Target="https://planning.jordandistrict.org/wp-content/uploads/sites/22/2020-21_Trad_ES_07282020.pdf" TargetMode="External"/><Relationship Id="rId13" Type="http://schemas.openxmlformats.org/officeDocument/2006/relationships/image" Target="../media/image23.png"/><Relationship Id="rId1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Relationship Id="rId15" Type="http://schemas.openxmlformats.org/officeDocument/2006/relationships/hyperlink" Target="https://docs.google.com/presentation/d/1ezzRTxMa2iRW-z7H3lJCwKO3qkvg1Wdg/preview#slide=id.p1" TargetMode="External"/><Relationship Id="rId14" Type="http://schemas.openxmlformats.org/officeDocument/2006/relationships/slide" Target="/ppt/slides/slide2.xml"/><Relationship Id="rId17" Type="http://schemas.openxmlformats.org/officeDocument/2006/relationships/hyperlink" Target="https://docs.google.com/presentation/d/1z1whkWpjzzwwCCWqqjeSRcUm3k8MQZprUNU9um2Q8sY/preview#slide=id.g86a76d3cbf_2_85" TargetMode="External"/><Relationship Id="rId16" Type="http://schemas.openxmlformats.org/officeDocument/2006/relationships/hyperlink" Target="https://docs.google.com/presentation/d/14eiITqOJj3XYkO0gBu6lwQ-rT0xYw7rRbk9LGWpmMJI/preview?usp=sharing" TargetMode="External"/><Relationship Id="rId5" Type="http://schemas.openxmlformats.org/officeDocument/2006/relationships/image" Target="../media/image9.png"/><Relationship Id="rId19" Type="http://schemas.openxmlformats.org/officeDocument/2006/relationships/slide" Target="/ppt/slides/slide2.xml"/><Relationship Id="rId6" Type="http://schemas.openxmlformats.org/officeDocument/2006/relationships/image" Target="../media/image7.png"/><Relationship Id="rId18" Type="http://schemas.openxmlformats.org/officeDocument/2006/relationships/hyperlink" Target="https://docs.google.com/presentation/d/1JgQKKfBONail1pRPZGVfnbem9iyPxtsduHC5kKslsT0/preview?usp=sharing" TargetMode="External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presentation/d/1bhVafmagUIQIz5b6rYzmESRygkaNuKt_Hf13Xa4AMuw/preview?usp=sharing" TargetMode="External"/><Relationship Id="rId10" Type="http://schemas.openxmlformats.org/officeDocument/2006/relationships/slide" Target="/ppt/slides/slide7.xml"/><Relationship Id="rId13" Type="http://schemas.openxmlformats.org/officeDocument/2006/relationships/hyperlink" Target="https://drive.google.com/file/d/1iXxID_uRS39T8mNVHK2iru6CVACdjfbC/view?usp=sharing" TargetMode="External"/><Relationship Id="rId12" Type="http://schemas.openxmlformats.org/officeDocument/2006/relationships/hyperlink" Target="https://docs.google.com/presentation/d/1iYgZTCSBqMMKaB4Ap6aoXyj0fCtQsxrpnjAeD2_kuLY/preview?usp=sharing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9" Type="http://schemas.openxmlformats.org/officeDocument/2006/relationships/image" Target="../media/image21.png"/><Relationship Id="rId15" Type="http://schemas.openxmlformats.org/officeDocument/2006/relationships/slide" Target="/ppt/slides/slide3.xml"/><Relationship Id="rId14" Type="http://schemas.openxmlformats.org/officeDocument/2006/relationships/slide" Target="/ppt/slides/slide1.xml"/><Relationship Id="rId17" Type="http://schemas.openxmlformats.org/officeDocument/2006/relationships/hyperlink" Target="https://planning.jordandistrict.org/wp-content/uploads/sites/22/2020-21_Trad_ES_07282020.pdf" TargetMode="External"/><Relationship Id="rId16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18" Type="http://schemas.openxmlformats.org/officeDocument/2006/relationships/image" Target="../media/image29.png"/><Relationship Id="rId7" Type="http://schemas.openxmlformats.org/officeDocument/2006/relationships/image" Target="../media/image6.png"/><Relationship Id="rId8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.png"/><Relationship Id="rId22" Type="http://schemas.openxmlformats.org/officeDocument/2006/relationships/hyperlink" Target="https://drive.google.com/file/d/1ZCXNmxGxs3OchVo8uwMArWExpDzQRzMd/view?usp=sharing" TargetMode="External"/><Relationship Id="rId21" Type="http://schemas.openxmlformats.org/officeDocument/2006/relationships/slide" Target="/ppt/slides/slide4.xml"/><Relationship Id="rId24" Type="http://schemas.openxmlformats.org/officeDocument/2006/relationships/hyperlink" Target="http://drive.google.com/file/d/1HgduS5ws-k0TEOzDc3RBffx4cirSt9FO/view" TargetMode="External"/><Relationship Id="rId23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Relationship Id="rId26" Type="http://schemas.openxmlformats.org/officeDocument/2006/relationships/hyperlink" Target="https://www.youtube.com/watch?v=sXWV7rrFD2k" TargetMode="External"/><Relationship Id="rId25" Type="http://schemas.openxmlformats.org/officeDocument/2006/relationships/image" Target="../media/image27.png"/><Relationship Id="rId5" Type="http://schemas.openxmlformats.org/officeDocument/2006/relationships/image" Target="../media/image36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Relationship Id="rId8" Type="http://schemas.openxmlformats.org/officeDocument/2006/relationships/image" Target="../media/image32.png"/><Relationship Id="rId11" Type="http://schemas.openxmlformats.org/officeDocument/2006/relationships/image" Target="../media/image21.png"/><Relationship Id="rId10" Type="http://schemas.openxmlformats.org/officeDocument/2006/relationships/image" Target="../media/image39.png"/><Relationship Id="rId13" Type="http://schemas.openxmlformats.org/officeDocument/2006/relationships/image" Target="../media/image42.png"/><Relationship Id="rId12" Type="http://schemas.openxmlformats.org/officeDocument/2006/relationships/image" Target="../media/image35.png"/><Relationship Id="rId15" Type="http://schemas.openxmlformats.org/officeDocument/2006/relationships/slide" Target="/ppt/slides/slide1.xml"/><Relationship Id="rId14" Type="http://schemas.openxmlformats.org/officeDocument/2006/relationships/slide" Target="/ppt/slides/slide4.xml"/><Relationship Id="rId17" Type="http://schemas.openxmlformats.org/officeDocument/2006/relationships/image" Target="../media/image51.png"/><Relationship Id="rId16" Type="http://schemas.openxmlformats.org/officeDocument/2006/relationships/slide" Target="/ppt/slides/slide8.xml"/><Relationship Id="rId19" Type="http://schemas.openxmlformats.org/officeDocument/2006/relationships/image" Target="../media/image48.png"/><Relationship Id="rId18" Type="http://schemas.openxmlformats.org/officeDocument/2006/relationships/hyperlink" Target="https://docs.google.com/document/d/14Rm7a7cuUFU7C2mGGpioJgQAlYEiamN3/edit?usp=sharing&amp;ouid=116891710422050857089&amp;rtpof=true&amp;sd=tru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6.xml"/><Relationship Id="rId4" Type="http://schemas.openxmlformats.org/officeDocument/2006/relationships/slide" Target="/ppt/slides/slide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7.xml"/><Relationship Id="rId4" Type="http://schemas.openxmlformats.org/officeDocument/2006/relationships/slide" Target="/ppt/slides/slide3.xml"/><Relationship Id="rId5" Type="http://schemas.openxmlformats.org/officeDocument/2006/relationships/hyperlink" Target="http://drive.google.com/file/d/1VL0hft35rTNwHt6VQ3DfNWkHf3QuR5LU/view" TargetMode="External"/><Relationship Id="rId6" Type="http://schemas.openxmlformats.org/officeDocument/2006/relationships/image" Target="../media/image4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8.xml"/><Relationship Id="rId4" Type="http://schemas.openxmlformats.org/officeDocument/2006/relationships/hyperlink" Target="http://drive.google.com/file/d/1SH0potNoYx4fP0ZaB6wVKDEXpmZU0AOL/view" TargetMode="External"/><Relationship Id="rId5" Type="http://schemas.openxmlformats.org/officeDocument/2006/relationships/image" Target="../media/image27.png"/><Relationship Id="rId6" Type="http://schemas.openxmlformats.org/officeDocument/2006/relationships/slide" Target="/ppt/slides/slide4.xml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10.xml"/><Relationship Id="rId22" Type="http://schemas.openxmlformats.org/officeDocument/2006/relationships/slide" Target="/ppt/slides/slide11.xml"/><Relationship Id="rId21" Type="http://schemas.openxmlformats.org/officeDocument/2006/relationships/image" Target="../media/image59.png"/><Relationship Id="rId24" Type="http://schemas.openxmlformats.org/officeDocument/2006/relationships/slide" Target="/ppt/slides/slide11.xml"/><Relationship Id="rId23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7.png"/><Relationship Id="rId9" Type="http://schemas.openxmlformats.org/officeDocument/2006/relationships/image" Target="../media/image45.png"/><Relationship Id="rId26" Type="http://schemas.openxmlformats.org/officeDocument/2006/relationships/image" Target="../media/image70.png"/><Relationship Id="rId25" Type="http://schemas.openxmlformats.org/officeDocument/2006/relationships/slide" Target="/ppt/slides/slide11.xml"/><Relationship Id="rId28" Type="http://schemas.openxmlformats.org/officeDocument/2006/relationships/slide" Target="/ppt/slides/slide1.xml"/><Relationship Id="rId27" Type="http://schemas.openxmlformats.org/officeDocument/2006/relationships/slide" Target="/ppt/slides/slide11.xml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53.png"/><Relationship Id="rId8" Type="http://schemas.openxmlformats.org/officeDocument/2006/relationships/image" Target="../media/image50.png"/><Relationship Id="rId11" Type="http://schemas.openxmlformats.org/officeDocument/2006/relationships/image" Target="../media/image6.png"/><Relationship Id="rId10" Type="http://schemas.openxmlformats.org/officeDocument/2006/relationships/image" Target="../media/image23.png"/><Relationship Id="rId13" Type="http://schemas.openxmlformats.org/officeDocument/2006/relationships/image" Target="../media/image62.png"/><Relationship Id="rId12" Type="http://schemas.openxmlformats.org/officeDocument/2006/relationships/image" Target="../media/image58.png"/><Relationship Id="rId15" Type="http://schemas.openxmlformats.org/officeDocument/2006/relationships/image" Target="../media/image63.png"/><Relationship Id="rId14" Type="http://schemas.openxmlformats.org/officeDocument/2006/relationships/image" Target="../media/image60.png"/><Relationship Id="rId17" Type="http://schemas.openxmlformats.org/officeDocument/2006/relationships/hyperlink" Target="https://youtu.be/3mFnzpbUsT8" TargetMode="External"/><Relationship Id="rId16" Type="http://schemas.openxmlformats.org/officeDocument/2006/relationships/slide" Target="/ppt/slides/slide9.xml"/><Relationship Id="rId19" Type="http://schemas.openxmlformats.org/officeDocument/2006/relationships/hyperlink" Target="https://docs.google.com/presentation/d/13Rs-X3dreO6fo6Ns2p5wC2CarD6H86oaQ7U5cq9Jut8/preview?usp=sharing" TargetMode="External"/><Relationship Id="rId18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b="36768" l="0" r="0" t="39983"/>
          <a:stretch/>
        </p:blipFill>
        <p:spPr>
          <a:xfrm>
            <a:off x="785050" y="3602025"/>
            <a:ext cx="7573885" cy="145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174" y="301550"/>
            <a:ext cx="1680125" cy="3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1637" y="301550"/>
            <a:ext cx="1680125" cy="3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5799" y="343550"/>
            <a:ext cx="1680125" cy="3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8362" y="343550"/>
            <a:ext cx="1680125" cy="3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8156" l="0" r="0" t="22365"/>
          <a:stretch/>
        </p:blipFill>
        <p:spPr>
          <a:xfrm>
            <a:off x="3629075" y="1954350"/>
            <a:ext cx="1961950" cy="16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b="33025" l="16867" r="54940" t="18600"/>
          <a:stretch/>
        </p:blipFill>
        <p:spPr>
          <a:xfrm>
            <a:off x="417275" y="2171400"/>
            <a:ext cx="2249726" cy="31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2812" y="178275"/>
            <a:ext cx="2014476" cy="17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9">
            <a:alphaModFix/>
          </a:blip>
          <a:srcRect b="5320" l="10139" r="12813" t="0"/>
          <a:stretch/>
        </p:blipFill>
        <p:spPr>
          <a:xfrm>
            <a:off x="41649" y="3231898"/>
            <a:ext cx="882924" cy="19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4325" y="1104925"/>
            <a:ext cx="1059874" cy="106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81750" y="1104925"/>
            <a:ext cx="1059899" cy="106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78450" y="1104925"/>
            <a:ext cx="1059874" cy="113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35875" y="1104925"/>
            <a:ext cx="1059899" cy="1138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3"/>
          <p:cNvCxnSpPr>
            <a:endCxn id="63" idx="0"/>
          </p:cNvCxnSpPr>
          <p:nvPr/>
        </p:nvCxnSpPr>
        <p:spPr>
          <a:xfrm flipH="1" rot="10800000">
            <a:off x="519262" y="1104925"/>
            <a:ext cx="4350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" name="Google Shape;68;p13"/>
          <p:cNvCxnSpPr/>
          <p:nvPr/>
        </p:nvCxnSpPr>
        <p:spPr>
          <a:xfrm rot="10800000">
            <a:off x="954262" y="1104925"/>
            <a:ext cx="4350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" name="Google Shape;69;p13"/>
          <p:cNvSpPr/>
          <p:nvPr/>
        </p:nvSpPr>
        <p:spPr>
          <a:xfrm>
            <a:off x="933272" y="1104925"/>
            <a:ext cx="42000" cy="43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" name="Google Shape;70;p13"/>
          <p:cNvCxnSpPr/>
          <p:nvPr/>
        </p:nvCxnSpPr>
        <p:spPr>
          <a:xfrm flipH="1" rot="10800000">
            <a:off x="2276712" y="1104925"/>
            <a:ext cx="4350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3"/>
          <p:cNvCxnSpPr/>
          <p:nvPr/>
        </p:nvCxnSpPr>
        <p:spPr>
          <a:xfrm rot="10800000">
            <a:off x="2711712" y="1104925"/>
            <a:ext cx="4350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13"/>
          <p:cNvSpPr/>
          <p:nvPr/>
        </p:nvSpPr>
        <p:spPr>
          <a:xfrm>
            <a:off x="2690722" y="1104925"/>
            <a:ext cx="42000" cy="43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" name="Google Shape;73;p13"/>
          <p:cNvCxnSpPr/>
          <p:nvPr/>
        </p:nvCxnSpPr>
        <p:spPr>
          <a:xfrm flipH="1" rot="10800000">
            <a:off x="6086562" y="1104925"/>
            <a:ext cx="4350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" name="Google Shape;74;p13"/>
          <p:cNvCxnSpPr/>
          <p:nvPr/>
        </p:nvCxnSpPr>
        <p:spPr>
          <a:xfrm rot="10800000">
            <a:off x="6521562" y="1104925"/>
            <a:ext cx="4350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" name="Google Shape;75;p13"/>
          <p:cNvSpPr/>
          <p:nvPr/>
        </p:nvSpPr>
        <p:spPr>
          <a:xfrm>
            <a:off x="6500572" y="1104925"/>
            <a:ext cx="42000" cy="43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6" name="Google Shape;76;p13"/>
          <p:cNvCxnSpPr/>
          <p:nvPr/>
        </p:nvCxnSpPr>
        <p:spPr>
          <a:xfrm flipH="1" rot="10800000">
            <a:off x="7860812" y="1104925"/>
            <a:ext cx="4350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Google Shape;77;p13"/>
          <p:cNvCxnSpPr/>
          <p:nvPr/>
        </p:nvCxnSpPr>
        <p:spPr>
          <a:xfrm rot="10800000">
            <a:off x="8295812" y="1104925"/>
            <a:ext cx="4350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" name="Google Shape;78;p13"/>
          <p:cNvSpPr/>
          <p:nvPr/>
        </p:nvSpPr>
        <p:spPr>
          <a:xfrm>
            <a:off x="8274822" y="1104925"/>
            <a:ext cx="42000" cy="43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3"/>
          <p:cNvSpPr txBox="1"/>
          <p:nvPr/>
        </p:nvSpPr>
        <p:spPr>
          <a:xfrm rot="-167420">
            <a:off x="1023747" y="2558144"/>
            <a:ext cx="1059957" cy="12630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on each door to learn more about Elk Meadows! </a:t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49700" y="2644113"/>
            <a:ext cx="1520700" cy="44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>
            <a:hlinkClick action="ppaction://hlinksldjump" r:id="rId12"/>
          </p:cNvPr>
          <p:cNvSpPr/>
          <p:nvPr/>
        </p:nvSpPr>
        <p:spPr>
          <a:xfrm>
            <a:off x="-25" y="4950"/>
            <a:ext cx="91440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3">
            <a:hlinkClick action="ppaction://hlinksldjump" r:id="rId13"/>
          </p:cNvPr>
          <p:cNvSpPr txBox="1"/>
          <p:nvPr/>
        </p:nvSpPr>
        <p:spPr>
          <a:xfrm>
            <a:off x="424325" y="725929"/>
            <a:ext cx="1059900" cy="16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K-3 Teachers</a:t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13">
            <a:hlinkClick action="ppaction://hlinksldjump" r:id="rId14"/>
          </p:cNvPr>
          <p:cNvSpPr txBox="1"/>
          <p:nvPr/>
        </p:nvSpPr>
        <p:spPr>
          <a:xfrm>
            <a:off x="2168600" y="626125"/>
            <a:ext cx="10599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4-6 &amp; Support Teachers</a:t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Google Shape;84;p13">
            <a:hlinkClick action="ppaction://hlinksldjump" r:id="rId15"/>
          </p:cNvPr>
          <p:cNvSpPr txBox="1"/>
          <p:nvPr/>
        </p:nvSpPr>
        <p:spPr>
          <a:xfrm>
            <a:off x="5991600" y="951386"/>
            <a:ext cx="1059900" cy="22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Office</a:t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85;p13">
            <a:hlinkClick action="ppaction://hlinksldjump" r:id="rId16"/>
          </p:cNvPr>
          <p:cNvSpPr txBox="1"/>
          <p:nvPr/>
        </p:nvSpPr>
        <p:spPr>
          <a:xfrm>
            <a:off x="7735875" y="741950"/>
            <a:ext cx="1059900" cy="26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 </a:t>
            </a:r>
            <a:endParaRPr sz="1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Classes, &amp; Student Support</a:t>
            </a:r>
            <a:endParaRPr sz="1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>
            <a:hlinkClick action="ppaction://hlinksldjump" r:id="rId3"/>
          </p:cNvPr>
          <p:cNvSpPr/>
          <p:nvPr/>
        </p:nvSpPr>
        <p:spPr>
          <a:xfrm>
            <a:off x="0" y="-29100"/>
            <a:ext cx="91440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2">
            <a:hlinkClick action="ppaction://hlinksldjump" r:id="rId4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4" name="Google Shape;234;p2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4024" y="1025473"/>
            <a:ext cx="2360817" cy="30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>
            <a:hlinkClick r:id="rId7"/>
          </p:cNvPr>
          <p:cNvSpPr txBox="1"/>
          <p:nvPr/>
        </p:nvSpPr>
        <p:spPr>
          <a:xfrm>
            <a:off x="3483967" y="1708379"/>
            <a:ext cx="2361000" cy="22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entury Gothic"/>
                <a:ea typeface="Century Gothic"/>
                <a:cs typeface="Century Gothic"/>
                <a:sym typeface="Century Gothic"/>
              </a:rPr>
              <a:t>Orchestra Flyer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 title="Back to school night video for rea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488" y="25113"/>
            <a:ext cx="6791024" cy="50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>
            <a:hlinkClick action="ppaction://hlinksldjump" r:id="rId5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">
            <a:hlinkClick action="ppaction://hlinksldjump" r:id="rId3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7" name="Google Shape;247;p24" title="Kindergarten Support Class 202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347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>
            <a:hlinkClick action="ppaction://hlinksldjump" r:id="rId3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Visit btsarts.org to learn more about the grant which makes our class possible!&#10;Click &quot;Get Involved&quot; to show legislators you support elementary school arts." id="253" name="Google Shape;253;p25" title="Mr. Duncan's K-6 Theatre Class (Back to School Video)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4400" y="143550"/>
            <a:ext cx="6475200" cy="48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>
            <a:hlinkClick action="ppaction://hlinksldjump" r:id="rId3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9" name="Google Shape;259;p26" title="21-22 Back to School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4650" y="630749"/>
            <a:ext cx="6606250" cy="371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34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08800" y="3880675"/>
            <a:ext cx="6017050" cy="93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6">
            <a:alphaModFix/>
          </a:blip>
          <a:srcRect b="16666" l="0" r="0" t="0"/>
          <a:stretch/>
        </p:blipFill>
        <p:spPr>
          <a:xfrm>
            <a:off x="6369712" y="2693150"/>
            <a:ext cx="1515730" cy="20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7">
            <a:alphaModFix/>
          </a:blip>
          <a:srcRect b="27068" l="0" r="-4123" t="23015"/>
          <a:stretch/>
        </p:blipFill>
        <p:spPr>
          <a:xfrm>
            <a:off x="5596225" y="2993867"/>
            <a:ext cx="3547775" cy="196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6225" y="3712878"/>
            <a:ext cx="936777" cy="93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9712" y="3880070"/>
            <a:ext cx="936777" cy="93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151" y="3880070"/>
            <a:ext cx="936777" cy="93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5528" y="3880070"/>
            <a:ext cx="936777" cy="93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8913" y="1304325"/>
            <a:ext cx="740700" cy="7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109600"/>
            <a:ext cx="3220925" cy="9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61538" y="109600"/>
            <a:ext cx="3220925" cy="9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23075" y="109600"/>
            <a:ext cx="3220925" cy="9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11">
            <a:alphaModFix/>
          </a:blip>
          <a:srcRect b="14635" l="8089" r="8256" t="14108"/>
          <a:stretch/>
        </p:blipFill>
        <p:spPr>
          <a:xfrm>
            <a:off x="478650" y="938300"/>
            <a:ext cx="3775124" cy="244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-19275"/>
            <a:ext cx="9143999" cy="37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/>
          <p:nvPr/>
        </p:nvSpPr>
        <p:spPr>
          <a:xfrm>
            <a:off x="2633307" y="1714793"/>
            <a:ext cx="645600" cy="602100"/>
          </a:xfrm>
          <a:prstGeom prst="foldedCorner">
            <a:avLst>
              <a:gd fmla="val 16667" name="adj"/>
            </a:avLst>
          </a:prstGeom>
          <a:solidFill>
            <a:srgbClr val="C3E3F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4"/>
          <p:cNvSpPr/>
          <p:nvPr/>
        </p:nvSpPr>
        <p:spPr>
          <a:xfrm>
            <a:off x="3359150" y="1714793"/>
            <a:ext cx="645600" cy="602100"/>
          </a:xfrm>
          <a:prstGeom prst="foldedCorner">
            <a:avLst>
              <a:gd fmla="val 16667" name="adj"/>
            </a:avLst>
          </a:prstGeom>
          <a:solidFill>
            <a:srgbClr val="C3E3F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4"/>
          <p:cNvSpPr/>
          <p:nvPr/>
        </p:nvSpPr>
        <p:spPr>
          <a:xfrm>
            <a:off x="2633307" y="2461817"/>
            <a:ext cx="645600" cy="602100"/>
          </a:xfrm>
          <a:prstGeom prst="foldedCorner">
            <a:avLst>
              <a:gd fmla="val 16667" name="adj"/>
            </a:avLst>
          </a:prstGeom>
          <a:solidFill>
            <a:srgbClr val="C3E3F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3359150" y="2461817"/>
            <a:ext cx="645600" cy="602100"/>
          </a:xfrm>
          <a:prstGeom prst="foldedCorner">
            <a:avLst>
              <a:gd fmla="val 16667" name="adj"/>
            </a:avLst>
          </a:prstGeom>
          <a:solidFill>
            <a:srgbClr val="C3E3F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13">
            <a:alphaModFix/>
          </a:blip>
          <a:srcRect b="0" l="0" r="0" t="675"/>
          <a:stretch/>
        </p:blipFill>
        <p:spPr>
          <a:xfrm>
            <a:off x="6631825" y="1011700"/>
            <a:ext cx="1431900" cy="1845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/>
          <p:nvPr/>
        </p:nvSpPr>
        <p:spPr>
          <a:xfrm>
            <a:off x="2633306" y="1249887"/>
            <a:ext cx="1371600" cy="3684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entury Gothic"/>
                <a:ea typeface="Century Gothic"/>
                <a:cs typeface="Century Gothic"/>
                <a:sym typeface="Century Gothic"/>
              </a:rPr>
              <a:t>Click the grade level below to learn more!</a:t>
            </a:r>
            <a:endParaRPr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110;p14">
            <a:hlinkClick action="ppaction://hlinksldjump" r:id="rId14"/>
          </p:cNvPr>
          <p:cNvSpPr/>
          <p:nvPr/>
        </p:nvSpPr>
        <p:spPr>
          <a:xfrm>
            <a:off x="0" y="4950"/>
            <a:ext cx="92877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4">
            <a:hlinkClick r:id="rId15"/>
          </p:cNvPr>
          <p:cNvSpPr txBox="1"/>
          <p:nvPr/>
        </p:nvSpPr>
        <p:spPr>
          <a:xfrm>
            <a:off x="2633306" y="1563384"/>
            <a:ext cx="645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73763"/>
                </a:solidFill>
                <a:latin typeface="Monofett"/>
                <a:ea typeface="Monofett"/>
                <a:cs typeface="Monofett"/>
                <a:sym typeface="Monofett"/>
              </a:rPr>
              <a:t>K</a:t>
            </a:r>
            <a:endParaRPr sz="4500">
              <a:solidFill>
                <a:srgbClr val="073763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112" name="Google Shape;112;p14">
            <a:hlinkClick r:id="rId16"/>
          </p:cNvPr>
          <p:cNvSpPr txBox="1"/>
          <p:nvPr/>
        </p:nvSpPr>
        <p:spPr>
          <a:xfrm rot="-80768">
            <a:off x="3337164" y="1562783"/>
            <a:ext cx="68959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73763"/>
                </a:solidFill>
                <a:latin typeface="Monofett"/>
                <a:ea typeface="Monofett"/>
                <a:cs typeface="Monofett"/>
                <a:sym typeface="Monofett"/>
              </a:rPr>
              <a:t>1</a:t>
            </a:r>
            <a:endParaRPr sz="4500">
              <a:solidFill>
                <a:srgbClr val="073763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113" name="Google Shape;113;p14">
            <a:hlinkClick r:id="rId17"/>
          </p:cNvPr>
          <p:cNvSpPr txBox="1"/>
          <p:nvPr/>
        </p:nvSpPr>
        <p:spPr>
          <a:xfrm rot="74614">
            <a:off x="2645083" y="2356612"/>
            <a:ext cx="622047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73763"/>
                </a:solidFill>
                <a:latin typeface="Monofett"/>
                <a:ea typeface="Monofett"/>
                <a:cs typeface="Monofett"/>
                <a:sym typeface="Monofett"/>
              </a:rPr>
              <a:t>2</a:t>
            </a:r>
            <a:endParaRPr sz="4500">
              <a:solidFill>
                <a:srgbClr val="073763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114" name="Google Shape;114;p14">
            <a:hlinkClick r:id="rId18"/>
          </p:cNvPr>
          <p:cNvSpPr txBox="1"/>
          <p:nvPr/>
        </p:nvSpPr>
        <p:spPr>
          <a:xfrm>
            <a:off x="3359141" y="2357209"/>
            <a:ext cx="645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73763"/>
                </a:solidFill>
                <a:latin typeface="Monofett"/>
                <a:ea typeface="Monofett"/>
                <a:cs typeface="Monofett"/>
                <a:sym typeface="Monofett"/>
              </a:rPr>
              <a:t>3</a:t>
            </a:r>
            <a:endParaRPr sz="4500">
              <a:solidFill>
                <a:srgbClr val="073763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115" name="Google Shape;115;p14">
            <a:hlinkClick action="ppaction://hlinkshowjump?jump=firstslide"/>
          </p:cNvPr>
          <p:cNvSpPr/>
          <p:nvPr/>
        </p:nvSpPr>
        <p:spPr>
          <a:xfrm>
            <a:off x="162450" y="4378163"/>
            <a:ext cx="11880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6" name="Google Shape;116;p14">
            <a:hlinkClick action="ppaction://hlinksldjump"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47450" y="2993883"/>
            <a:ext cx="435000" cy="47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18925" l="51263" r="19040" t="37537"/>
          <a:stretch/>
        </p:blipFill>
        <p:spPr>
          <a:xfrm>
            <a:off x="6235923" y="3129550"/>
            <a:ext cx="395890" cy="47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11581" l="1747" r="1708" t="22429"/>
          <a:stretch/>
        </p:blipFill>
        <p:spPr>
          <a:xfrm>
            <a:off x="0" y="8325"/>
            <a:ext cx="9143999" cy="506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5">
            <a:alphaModFix/>
          </a:blip>
          <a:srcRect b="81784" l="27604" r="24578" t="0"/>
          <a:stretch/>
        </p:blipFill>
        <p:spPr>
          <a:xfrm>
            <a:off x="2523825" y="0"/>
            <a:ext cx="4372550" cy="6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6524" y="31775"/>
            <a:ext cx="605500" cy="60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/>
          <p:nvPr/>
        </p:nvSpPr>
        <p:spPr>
          <a:xfrm>
            <a:off x="1979550" y="936450"/>
            <a:ext cx="5350200" cy="197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6913" y="1055662"/>
            <a:ext cx="1970937" cy="173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 rotWithShape="1">
          <a:blip r:embed="rId5">
            <a:alphaModFix/>
          </a:blip>
          <a:srcRect b="29603" l="0" r="87583" t="28406"/>
          <a:stretch/>
        </p:blipFill>
        <p:spPr>
          <a:xfrm>
            <a:off x="0" y="993875"/>
            <a:ext cx="1135352" cy="146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8">
            <a:alphaModFix/>
          </a:blip>
          <a:srcRect b="0" l="0" r="0" t="675"/>
          <a:stretch/>
        </p:blipFill>
        <p:spPr>
          <a:xfrm>
            <a:off x="172700" y="993875"/>
            <a:ext cx="1104151" cy="14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/>
          <p:nvPr/>
        </p:nvSpPr>
        <p:spPr>
          <a:xfrm>
            <a:off x="2184144" y="1153843"/>
            <a:ext cx="645600" cy="602100"/>
          </a:xfrm>
          <a:prstGeom prst="foldedCorner">
            <a:avLst>
              <a:gd fmla="val 16667" name="adj"/>
            </a:avLst>
          </a:prstGeom>
          <a:solidFill>
            <a:srgbClr val="C3E3F1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"/>
          <p:cNvSpPr/>
          <p:nvPr/>
        </p:nvSpPr>
        <p:spPr>
          <a:xfrm>
            <a:off x="2960582" y="1153843"/>
            <a:ext cx="645600" cy="602100"/>
          </a:xfrm>
          <a:prstGeom prst="foldedCorner">
            <a:avLst>
              <a:gd fmla="val 16667" name="adj"/>
            </a:avLst>
          </a:prstGeom>
          <a:solidFill>
            <a:srgbClr val="C3E3F1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2523819" y="1907368"/>
            <a:ext cx="645600" cy="602100"/>
          </a:xfrm>
          <a:prstGeom prst="foldedCorner">
            <a:avLst>
              <a:gd fmla="val 16667" name="adj"/>
            </a:avLst>
          </a:prstGeom>
          <a:solidFill>
            <a:srgbClr val="C3E3F1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34788" y="3069275"/>
            <a:ext cx="1065775" cy="84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/>
          <p:nvPr/>
        </p:nvSpPr>
        <p:spPr>
          <a:xfrm>
            <a:off x="6287519" y="1645930"/>
            <a:ext cx="645600" cy="602100"/>
          </a:xfrm>
          <a:prstGeom prst="foldedCorner">
            <a:avLst>
              <a:gd fmla="val 16667" name="adj"/>
            </a:avLst>
          </a:prstGeom>
          <a:solidFill>
            <a:srgbClr val="C3E3F1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5">
            <a:hlinkClick action="ppaction://hlinksldjump" r:id="rId10"/>
          </p:cNvPr>
          <p:cNvSpPr txBox="1"/>
          <p:nvPr/>
        </p:nvSpPr>
        <p:spPr>
          <a:xfrm>
            <a:off x="2184144" y="1002434"/>
            <a:ext cx="645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73763"/>
                </a:solidFill>
                <a:latin typeface="Monofett"/>
                <a:ea typeface="Monofett"/>
                <a:cs typeface="Monofett"/>
                <a:sym typeface="Monofett"/>
              </a:rPr>
              <a:t>4</a:t>
            </a:r>
            <a:endParaRPr sz="4500">
              <a:solidFill>
                <a:srgbClr val="073763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135" name="Google Shape;135;p15">
            <a:hlinkClick r:id="rId11"/>
          </p:cNvPr>
          <p:cNvSpPr txBox="1"/>
          <p:nvPr/>
        </p:nvSpPr>
        <p:spPr>
          <a:xfrm>
            <a:off x="2960581" y="1002434"/>
            <a:ext cx="645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73763"/>
                </a:solidFill>
                <a:latin typeface="Monofett"/>
                <a:ea typeface="Monofett"/>
                <a:cs typeface="Monofett"/>
                <a:sym typeface="Monofett"/>
              </a:rPr>
              <a:t>5</a:t>
            </a:r>
            <a:endParaRPr sz="4500">
              <a:solidFill>
                <a:srgbClr val="073763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136" name="Google Shape;136;p15">
            <a:hlinkClick r:id="rId12"/>
          </p:cNvPr>
          <p:cNvSpPr txBox="1"/>
          <p:nvPr/>
        </p:nvSpPr>
        <p:spPr>
          <a:xfrm>
            <a:off x="2523819" y="1755959"/>
            <a:ext cx="645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073763"/>
                </a:solidFill>
                <a:latin typeface="Monofett"/>
                <a:ea typeface="Monofett"/>
                <a:cs typeface="Monofett"/>
                <a:sym typeface="Monofett"/>
              </a:rPr>
              <a:t>6</a:t>
            </a:r>
            <a:endParaRPr sz="4500">
              <a:solidFill>
                <a:srgbClr val="073763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137" name="Google Shape;137;p15">
            <a:hlinkClick r:id="rId13"/>
          </p:cNvPr>
          <p:cNvSpPr txBox="1"/>
          <p:nvPr/>
        </p:nvSpPr>
        <p:spPr>
          <a:xfrm>
            <a:off x="6250913" y="1700225"/>
            <a:ext cx="718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737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Special Education</a:t>
            </a:r>
            <a:endParaRPr sz="800">
              <a:solidFill>
                <a:srgbClr val="07376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15">
            <a:hlinkClick action="ppaction://hlinksldjump" r:id="rId14"/>
          </p:cNvPr>
          <p:cNvSpPr/>
          <p:nvPr/>
        </p:nvSpPr>
        <p:spPr>
          <a:xfrm>
            <a:off x="130775" y="4428688"/>
            <a:ext cx="11880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9" name="Google Shape;139;p15">
            <a:hlinkClick action="ppaction://hlinksldjump"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710325" y="2235683"/>
            <a:ext cx="435000" cy="47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b="18925" l="51263" r="19040" t="37537"/>
          <a:stretch/>
        </p:blipFill>
        <p:spPr>
          <a:xfrm>
            <a:off x="8173948" y="2235687"/>
            <a:ext cx="395890" cy="47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3498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16"/>
          <p:cNvGrpSpPr/>
          <p:nvPr/>
        </p:nvGrpSpPr>
        <p:grpSpPr>
          <a:xfrm>
            <a:off x="722425" y="1713150"/>
            <a:ext cx="4166338" cy="2595350"/>
            <a:chOff x="722425" y="1713150"/>
            <a:chExt cx="4166338" cy="2595350"/>
          </a:xfrm>
        </p:grpSpPr>
        <p:pic>
          <p:nvPicPr>
            <p:cNvPr id="147" name="Google Shape;147;p16"/>
            <p:cNvPicPr preferRelativeResize="0"/>
            <p:nvPr/>
          </p:nvPicPr>
          <p:blipFill rotWithShape="1">
            <a:blip r:embed="rId5">
              <a:alphaModFix/>
            </a:blip>
            <a:srcRect b="19653" l="0" r="0" t="18052"/>
            <a:stretch/>
          </p:blipFill>
          <p:spPr>
            <a:xfrm>
              <a:off x="722425" y="1713150"/>
              <a:ext cx="4166338" cy="259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6"/>
            <p:cNvPicPr preferRelativeResize="0"/>
            <p:nvPr/>
          </p:nvPicPr>
          <p:blipFill rotWithShape="1">
            <a:blip r:embed="rId6">
              <a:alphaModFix/>
            </a:blip>
            <a:srcRect b="2638" l="0" r="0" t="0"/>
            <a:stretch/>
          </p:blipFill>
          <p:spPr>
            <a:xfrm flipH="1">
              <a:off x="2769500" y="2116375"/>
              <a:ext cx="53525" cy="946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9" name="Google Shape;149;p16"/>
          <p:cNvPicPr preferRelativeResize="0"/>
          <p:nvPr/>
        </p:nvPicPr>
        <p:blipFill rotWithShape="1">
          <a:blip r:embed="rId7">
            <a:alphaModFix/>
          </a:blip>
          <a:srcRect b="2742" l="0" r="0" t="0"/>
          <a:stretch/>
        </p:blipFill>
        <p:spPr>
          <a:xfrm>
            <a:off x="5224400" y="-262150"/>
            <a:ext cx="3421050" cy="24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3625" y="2359175"/>
            <a:ext cx="1492075" cy="216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9">
            <a:alphaModFix/>
          </a:blip>
          <a:srcRect b="32606" l="7529" r="8900" t="30196"/>
          <a:stretch/>
        </p:blipFill>
        <p:spPr>
          <a:xfrm>
            <a:off x="632000" y="186225"/>
            <a:ext cx="4219624" cy="154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76750" y="2038850"/>
            <a:ext cx="4755901" cy="31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41900" y="2461250"/>
            <a:ext cx="1065775" cy="8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12">
            <a:alphaModFix/>
          </a:blip>
          <a:srcRect b="0" l="22966" r="21208" t="0"/>
          <a:stretch/>
        </p:blipFill>
        <p:spPr>
          <a:xfrm>
            <a:off x="7128220" y="2571750"/>
            <a:ext cx="517080" cy="5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 rotWithShape="1">
          <a:blip r:embed="rId13">
            <a:alphaModFix/>
          </a:blip>
          <a:srcRect b="0" l="0" r="28845" t="0"/>
          <a:stretch/>
        </p:blipFill>
        <p:spPr>
          <a:xfrm>
            <a:off x="-1201100" y="1428325"/>
            <a:ext cx="2074650" cy="291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6">
            <a:hlinkClick action="ppaction://hlinksldjump" r:id="rId14"/>
          </p:cNvPr>
          <p:cNvSpPr/>
          <p:nvPr/>
        </p:nvSpPr>
        <p:spPr>
          <a:xfrm>
            <a:off x="-146700" y="-91675"/>
            <a:ext cx="9471000" cy="52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">
            <a:hlinkClick action="ppaction://hlinksldjump" r:id="rId15"/>
          </p:cNvPr>
          <p:cNvSpPr/>
          <p:nvPr/>
        </p:nvSpPr>
        <p:spPr>
          <a:xfrm>
            <a:off x="162450" y="4378163"/>
            <a:ext cx="11880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6">
            <a:hlinkClick action="ppaction://hlinksldjump" r:id="rId16"/>
          </p:cNvPr>
          <p:cNvPicPr preferRelativeResize="0"/>
          <p:nvPr/>
        </p:nvPicPr>
        <p:blipFill rotWithShape="1">
          <a:blip r:embed="rId17">
            <a:alphaModFix/>
          </a:blip>
          <a:srcRect b="31461" l="12356" r="12205" t="29053"/>
          <a:stretch/>
        </p:blipFill>
        <p:spPr>
          <a:xfrm>
            <a:off x="1146500" y="2252762"/>
            <a:ext cx="1685049" cy="72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 b="19159" l="23817" r="23812" t="16178"/>
          <a:stretch/>
        </p:blipFill>
        <p:spPr>
          <a:xfrm>
            <a:off x="3811087" y="2188363"/>
            <a:ext cx="753676" cy="76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-5400000">
            <a:off x="910788" y="3008262"/>
            <a:ext cx="891550" cy="106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6">
            <a:hlinkClick action="ppaction://hlinksldjump" r:id="rId21"/>
          </p:cNvPr>
          <p:cNvSpPr txBox="1"/>
          <p:nvPr/>
        </p:nvSpPr>
        <p:spPr>
          <a:xfrm>
            <a:off x="989500" y="3166750"/>
            <a:ext cx="7749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in each box above to learn more!</a:t>
            </a:r>
            <a:endParaRPr sz="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16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797750" y="3498602"/>
            <a:ext cx="875063" cy="43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 title="Movie on 8-17-22 at 9.16 AM.mov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819525" y="310075"/>
            <a:ext cx="2230800" cy="1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>
            <a:hlinkClick r:id="rId26"/>
          </p:cNvPr>
          <p:cNvPicPr preferRelativeResize="0"/>
          <p:nvPr/>
        </p:nvPicPr>
        <p:blipFill rotWithShape="1">
          <a:blip r:embed="rId19">
            <a:alphaModFix/>
          </a:blip>
          <a:srcRect b="19159" l="23817" r="23812" t="16178"/>
          <a:stretch/>
        </p:blipFill>
        <p:spPr>
          <a:xfrm>
            <a:off x="2907337" y="2188363"/>
            <a:ext cx="753676" cy="76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>
            <a:hlinkClick action="ppaction://hlinksldjump" r:id="rId3"/>
          </p:cNvPr>
          <p:cNvSpPr/>
          <p:nvPr/>
        </p:nvSpPr>
        <p:spPr>
          <a:xfrm>
            <a:off x="0" y="-29100"/>
            <a:ext cx="91440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">
            <a:hlinkClick action="ppaction://hlinksldjump" r:id="rId4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>
            <a:hlinkClick action="ppaction://hlinksldjump" r:id="rId3"/>
          </p:cNvPr>
          <p:cNvSpPr/>
          <p:nvPr/>
        </p:nvSpPr>
        <p:spPr>
          <a:xfrm>
            <a:off x="0" y="-29100"/>
            <a:ext cx="91440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">
            <a:hlinkClick action="ppaction://hlinksldjump" r:id="rId4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>
            <a:hlinkClick action="ppaction://hlinksldjump" r:id="rId3"/>
          </p:cNvPr>
          <p:cNvSpPr/>
          <p:nvPr/>
        </p:nvSpPr>
        <p:spPr>
          <a:xfrm>
            <a:off x="0" y="-29100"/>
            <a:ext cx="91440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9">
            <a:hlinkClick action="ppaction://hlinksldjump" r:id="rId4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19" title="Welcome to 4th grade 22-23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250" y="600325"/>
            <a:ext cx="6490402" cy="365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>
            <a:hlinkClick action="ppaction://hlinksldjump" r:id="rId3"/>
          </p:cNvPr>
          <p:cNvSpPr/>
          <p:nvPr/>
        </p:nvSpPr>
        <p:spPr>
          <a:xfrm>
            <a:off x="0" y="-29100"/>
            <a:ext cx="91440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0" title="September Bridge Builder Vide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>
            <a:hlinkClick action="ppaction://hlinksldjump" r:id="rId6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"/>
            <a:ext cx="9144002" cy="350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776600" y="83887"/>
            <a:ext cx="513926" cy="15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/>
        </p:nvSpPr>
        <p:spPr>
          <a:xfrm>
            <a:off x="2619525" y="608525"/>
            <a:ext cx="885600" cy="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the items below to 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 more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8" name="Google Shape;198;p21"/>
          <p:cNvPicPr preferRelativeResize="0"/>
          <p:nvPr/>
        </p:nvPicPr>
        <p:blipFill rotWithShape="1">
          <a:blip r:embed="rId6">
            <a:alphaModFix/>
          </a:blip>
          <a:srcRect b="27068" l="0" r="-4123" t="23015"/>
          <a:stretch/>
        </p:blipFill>
        <p:spPr>
          <a:xfrm>
            <a:off x="6130013" y="2419175"/>
            <a:ext cx="2650900" cy="16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7">
            <a:alphaModFix/>
          </a:blip>
          <a:srcRect b="24229" l="0" r="0" t="54164"/>
          <a:stretch/>
        </p:blipFill>
        <p:spPr>
          <a:xfrm>
            <a:off x="1388796" y="3670800"/>
            <a:ext cx="7437503" cy="13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0050" y="552525"/>
            <a:ext cx="2650850" cy="19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9">
            <a:alphaModFix/>
          </a:blip>
          <a:srcRect b="51341" l="50526" r="1820" t="26074"/>
          <a:stretch/>
        </p:blipFill>
        <p:spPr>
          <a:xfrm>
            <a:off x="3983538" y="78450"/>
            <a:ext cx="1341849" cy="37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9">
            <a:alphaModFix/>
          </a:blip>
          <a:srcRect b="51128" l="1617" r="50383" t="26201"/>
          <a:stretch/>
        </p:blipFill>
        <p:spPr>
          <a:xfrm>
            <a:off x="2641688" y="79100"/>
            <a:ext cx="1341849" cy="37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9">
            <a:alphaModFix/>
          </a:blip>
          <a:srcRect b="75184" l="50302" r="1231" t="1844"/>
          <a:stretch/>
        </p:blipFill>
        <p:spPr>
          <a:xfrm>
            <a:off x="1299838" y="78438"/>
            <a:ext cx="1341861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9">
            <a:alphaModFix/>
          </a:blip>
          <a:srcRect b="2510" l="1526" r="60784" t="75032"/>
          <a:stretch/>
        </p:blipFill>
        <p:spPr>
          <a:xfrm>
            <a:off x="8086363" y="78450"/>
            <a:ext cx="1067292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9">
            <a:alphaModFix/>
          </a:blip>
          <a:srcRect b="75143" l="2468" r="50690" t="1885"/>
          <a:stretch/>
        </p:blipFill>
        <p:spPr>
          <a:xfrm>
            <a:off x="-5150" y="79113"/>
            <a:ext cx="1304985" cy="3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9">
            <a:alphaModFix/>
          </a:blip>
          <a:srcRect b="27027" l="1924" r="50682" t="51133"/>
          <a:stretch/>
        </p:blipFill>
        <p:spPr>
          <a:xfrm>
            <a:off x="5325400" y="79113"/>
            <a:ext cx="138005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 rotWithShape="1">
          <a:blip r:embed="rId9">
            <a:alphaModFix/>
          </a:blip>
          <a:srcRect b="26675" l="51267" r="1341" t="51563"/>
          <a:stretch/>
        </p:blipFill>
        <p:spPr>
          <a:xfrm>
            <a:off x="6705438" y="79775"/>
            <a:ext cx="1380050" cy="3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 rotWithShape="1">
          <a:blip r:embed="rId10">
            <a:alphaModFix/>
          </a:blip>
          <a:srcRect b="0" l="0" r="0" t="675"/>
          <a:stretch/>
        </p:blipFill>
        <p:spPr>
          <a:xfrm>
            <a:off x="292625" y="650290"/>
            <a:ext cx="1191874" cy="153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10000" y="635650"/>
            <a:ext cx="1970937" cy="173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12">
            <a:alphaModFix/>
          </a:blip>
          <a:srcRect b="0" l="16174" r="19616" t="0"/>
          <a:stretch/>
        </p:blipFill>
        <p:spPr>
          <a:xfrm>
            <a:off x="5556550" y="2822375"/>
            <a:ext cx="1027751" cy="13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 rotWithShape="1">
          <a:blip r:embed="rId12">
            <a:alphaModFix/>
          </a:blip>
          <a:srcRect b="0" l="16174" r="19616" t="0"/>
          <a:stretch/>
        </p:blipFill>
        <p:spPr>
          <a:xfrm>
            <a:off x="6410000" y="3109900"/>
            <a:ext cx="1027751" cy="13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 rotWithShape="1">
          <a:blip r:embed="rId12">
            <a:alphaModFix/>
          </a:blip>
          <a:srcRect b="0" l="16174" r="19616" t="0"/>
          <a:stretch/>
        </p:blipFill>
        <p:spPr>
          <a:xfrm flipH="1">
            <a:off x="7315875" y="3109900"/>
            <a:ext cx="1027751" cy="13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 rotWithShape="1">
          <a:blip r:embed="rId12">
            <a:alphaModFix/>
          </a:blip>
          <a:srcRect b="0" l="16174" r="19616" t="0"/>
          <a:stretch/>
        </p:blipFill>
        <p:spPr>
          <a:xfrm flipH="1">
            <a:off x="8106137" y="2881975"/>
            <a:ext cx="1027751" cy="13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 rotWithShape="1">
          <a:blip r:embed="rId13">
            <a:alphaModFix/>
          </a:blip>
          <a:srcRect b="18404" l="22350" r="22614" t="12744"/>
          <a:stretch/>
        </p:blipFill>
        <p:spPr>
          <a:xfrm>
            <a:off x="237005" y="2456438"/>
            <a:ext cx="2243946" cy="23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14825" y="552525"/>
            <a:ext cx="3324900" cy="26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/>
          <p:cNvPicPr preferRelativeResize="0"/>
          <p:nvPr/>
        </p:nvPicPr>
        <p:blipFill rotWithShape="1">
          <a:blip r:embed="rId15">
            <a:alphaModFix/>
          </a:blip>
          <a:srcRect b="21408" l="24652" r="27291" t="23342"/>
          <a:stretch/>
        </p:blipFill>
        <p:spPr>
          <a:xfrm>
            <a:off x="2602688" y="1251413"/>
            <a:ext cx="985176" cy="7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>
            <a:hlinkClick action="ppaction://hlinksldjump" r:id="rId16"/>
          </p:cNvPr>
          <p:cNvSpPr/>
          <p:nvPr/>
        </p:nvSpPr>
        <p:spPr>
          <a:xfrm>
            <a:off x="0" y="4950"/>
            <a:ext cx="9144000" cy="51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21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b="33210" l="28035" r="28799" t="18956"/>
          <a:stretch/>
        </p:blipFill>
        <p:spPr>
          <a:xfrm rot="813151">
            <a:off x="2908649" y="1972904"/>
            <a:ext cx="746526" cy="68161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1">
            <a:hlinkClick r:id="rId19"/>
          </p:cNvPr>
          <p:cNvSpPr txBox="1"/>
          <p:nvPr/>
        </p:nvSpPr>
        <p:spPr>
          <a:xfrm>
            <a:off x="2724712" y="1251425"/>
            <a:ext cx="8856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7376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Speech</a:t>
            </a:r>
            <a:endParaRPr sz="1100">
              <a:solidFill>
                <a:srgbClr val="07376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0" name="Google Shape;220;p21">
            <a:hlinkClick action="ppaction://hlinksldjump"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-123111">
            <a:off x="3959627" y="2265450"/>
            <a:ext cx="971695" cy="4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>
            <a:hlinkClick action="ppaction://hlinksldjump" r:id="rId22"/>
          </p:cNvPr>
          <p:cNvPicPr preferRelativeResize="0"/>
          <p:nvPr/>
        </p:nvPicPr>
        <p:blipFill rotWithShape="1">
          <a:blip r:embed="rId23">
            <a:alphaModFix/>
          </a:blip>
          <a:srcRect b="-6169" l="0" r="0" t="6170"/>
          <a:stretch/>
        </p:blipFill>
        <p:spPr>
          <a:xfrm>
            <a:off x="3703787" y="1199700"/>
            <a:ext cx="682850" cy="8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>
            <a:hlinkClick action="ppaction://hlinksldjump" r:id="rId24"/>
          </p:cNvPr>
          <p:cNvPicPr preferRelativeResize="0"/>
          <p:nvPr/>
        </p:nvPicPr>
        <p:blipFill rotWithShape="1">
          <a:blip r:embed="rId23">
            <a:alphaModFix/>
          </a:blip>
          <a:srcRect b="-6169" l="0" r="0" t="6170"/>
          <a:stretch/>
        </p:blipFill>
        <p:spPr>
          <a:xfrm>
            <a:off x="4082862" y="1197088"/>
            <a:ext cx="682850" cy="8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>
            <a:hlinkClick action="ppaction://hlinksldjump" r:id="rId25"/>
          </p:cNvPr>
          <p:cNvPicPr preferRelativeResize="0"/>
          <p:nvPr/>
        </p:nvPicPr>
        <p:blipFill rotWithShape="1">
          <a:blip r:embed="rId23">
            <a:alphaModFix/>
          </a:blip>
          <a:srcRect b="-6169" l="0" r="0" t="6170"/>
          <a:stretch/>
        </p:blipFill>
        <p:spPr>
          <a:xfrm>
            <a:off x="4480137" y="1199700"/>
            <a:ext cx="682850" cy="8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 rotWithShape="1">
          <a:blip r:embed="rId26">
            <a:alphaModFix/>
          </a:blip>
          <a:srcRect b="39913" l="39390" r="45514" t="46141"/>
          <a:stretch/>
        </p:blipFill>
        <p:spPr>
          <a:xfrm rot="-819215">
            <a:off x="4283095" y="1677023"/>
            <a:ext cx="282387" cy="2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/>
          <p:cNvPicPr preferRelativeResize="0"/>
          <p:nvPr/>
        </p:nvPicPr>
        <p:blipFill rotWithShape="1">
          <a:blip r:embed="rId26">
            <a:alphaModFix/>
          </a:blip>
          <a:srcRect b="60471" l="20985" r="62550" t="25355"/>
          <a:stretch/>
        </p:blipFill>
        <p:spPr>
          <a:xfrm>
            <a:off x="3913787" y="1674075"/>
            <a:ext cx="311349" cy="22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>
            <a:hlinkClick action="ppaction://hlinksldjump" r:id="rId27"/>
          </p:cNvPr>
          <p:cNvPicPr preferRelativeResize="0"/>
          <p:nvPr/>
        </p:nvPicPr>
        <p:blipFill rotWithShape="1">
          <a:blip r:embed="rId26">
            <a:alphaModFix/>
          </a:blip>
          <a:srcRect b="36769" l="80474" r="4562" t="39187"/>
          <a:stretch/>
        </p:blipFill>
        <p:spPr>
          <a:xfrm rot="168245">
            <a:off x="4714949" y="1565885"/>
            <a:ext cx="279930" cy="37058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>
            <a:hlinkClick action="ppaction://hlinksldjump" r:id="rId28"/>
          </p:cNvPr>
          <p:cNvSpPr/>
          <p:nvPr/>
        </p:nvSpPr>
        <p:spPr>
          <a:xfrm>
            <a:off x="108775" y="4447200"/>
            <a:ext cx="942300" cy="56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38100">
            <a:solidFill>
              <a:srgbClr val="96D4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52C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b="1">
              <a:solidFill>
                <a:srgbClr val="152C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