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8288000" cx="13716000"/>
  <p:notesSz cx="6858000" cy="9144000"/>
  <p:embeddedFontLst>
    <p:embeddedFont>
      <p:font typeface="Century Gothic"/>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5760">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5760" orient="horz"/>
        <p:guide pos="432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CenturyGothic-boldItalic.fntdata"/><Relationship Id="rId9" Type="http://schemas.openxmlformats.org/officeDocument/2006/relationships/font" Target="fonts/CenturyGothic-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CenturyGothic-regular.fntdata"/><Relationship Id="rId8" Type="http://schemas.openxmlformats.org/officeDocument/2006/relationships/font" Target="fonts/CenturyGothic-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cf45b6a97e_0_57:notes"/>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cf45b6a97e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467563" y="2647378"/>
            <a:ext cx="12781200" cy="7298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7500"/>
              <a:buNone/>
              <a:defRPr sz="7500"/>
            </a:lvl1pPr>
            <a:lvl2pPr lvl="1" algn="ctr">
              <a:spcBef>
                <a:spcPts val="0"/>
              </a:spcBef>
              <a:spcAft>
                <a:spcPts val="0"/>
              </a:spcAft>
              <a:buSzPts val="7500"/>
              <a:buNone/>
              <a:defRPr sz="7500"/>
            </a:lvl2pPr>
            <a:lvl3pPr lvl="2" algn="ctr">
              <a:spcBef>
                <a:spcPts val="0"/>
              </a:spcBef>
              <a:spcAft>
                <a:spcPts val="0"/>
              </a:spcAft>
              <a:buSzPts val="7500"/>
              <a:buNone/>
              <a:defRPr sz="7500"/>
            </a:lvl3pPr>
            <a:lvl4pPr lvl="3" algn="ctr">
              <a:spcBef>
                <a:spcPts val="0"/>
              </a:spcBef>
              <a:spcAft>
                <a:spcPts val="0"/>
              </a:spcAft>
              <a:buSzPts val="7500"/>
              <a:buNone/>
              <a:defRPr sz="7500"/>
            </a:lvl4pPr>
            <a:lvl5pPr lvl="4" algn="ctr">
              <a:spcBef>
                <a:spcPts val="0"/>
              </a:spcBef>
              <a:spcAft>
                <a:spcPts val="0"/>
              </a:spcAft>
              <a:buSzPts val="7500"/>
              <a:buNone/>
              <a:defRPr sz="7500"/>
            </a:lvl5pPr>
            <a:lvl6pPr lvl="5" algn="ctr">
              <a:spcBef>
                <a:spcPts val="0"/>
              </a:spcBef>
              <a:spcAft>
                <a:spcPts val="0"/>
              </a:spcAft>
              <a:buSzPts val="7500"/>
              <a:buNone/>
              <a:defRPr sz="7500"/>
            </a:lvl6pPr>
            <a:lvl7pPr lvl="6" algn="ctr">
              <a:spcBef>
                <a:spcPts val="0"/>
              </a:spcBef>
              <a:spcAft>
                <a:spcPts val="0"/>
              </a:spcAft>
              <a:buSzPts val="7500"/>
              <a:buNone/>
              <a:defRPr sz="7500"/>
            </a:lvl7pPr>
            <a:lvl8pPr lvl="7" algn="ctr">
              <a:spcBef>
                <a:spcPts val="0"/>
              </a:spcBef>
              <a:spcAft>
                <a:spcPts val="0"/>
              </a:spcAft>
              <a:buSzPts val="7500"/>
              <a:buNone/>
              <a:defRPr sz="7500"/>
            </a:lvl8pPr>
            <a:lvl9pPr lvl="8" algn="ctr">
              <a:spcBef>
                <a:spcPts val="0"/>
              </a:spcBef>
              <a:spcAft>
                <a:spcPts val="0"/>
              </a:spcAft>
              <a:buSzPts val="7500"/>
              <a:buNone/>
              <a:defRPr sz="7500"/>
            </a:lvl9pPr>
          </a:lstStyle>
          <a:p/>
        </p:txBody>
      </p:sp>
      <p:sp>
        <p:nvSpPr>
          <p:cNvPr id="11" name="Google Shape;11;p2"/>
          <p:cNvSpPr txBox="1"/>
          <p:nvPr>
            <p:ph idx="1" type="subTitle"/>
          </p:nvPr>
        </p:nvSpPr>
        <p:spPr>
          <a:xfrm>
            <a:off x="467550" y="10076889"/>
            <a:ext cx="12781200" cy="28185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2" name="Google Shape;12;p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467550" y="3932889"/>
            <a:ext cx="12781200" cy="69813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17200"/>
              <a:buNone/>
              <a:defRPr sz="17200"/>
            </a:lvl1pPr>
            <a:lvl2pPr lvl="1" algn="ctr">
              <a:spcBef>
                <a:spcPts val="0"/>
              </a:spcBef>
              <a:spcAft>
                <a:spcPts val="0"/>
              </a:spcAft>
              <a:buSzPts val="17200"/>
              <a:buNone/>
              <a:defRPr sz="17200"/>
            </a:lvl2pPr>
            <a:lvl3pPr lvl="2" algn="ctr">
              <a:spcBef>
                <a:spcPts val="0"/>
              </a:spcBef>
              <a:spcAft>
                <a:spcPts val="0"/>
              </a:spcAft>
              <a:buSzPts val="17200"/>
              <a:buNone/>
              <a:defRPr sz="17200"/>
            </a:lvl3pPr>
            <a:lvl4pPr lvl="3" algn="ctr">
              <a:spcBef>
                <a:spcPts val="0"/>
              </a:spcBef>
              <a:spcAft>
                <a:spcPts val="0"/>
              </a:spcAft>
              <a:buSzPts val="17200"/>
              <a:buNone/>
              <a:defRPr sz="17200"/>
            </a:lvl4pPr>
            <a:lvl5pPr lvl="4" algn="ctr">
              <a:spcBef>
                <a:spcPts val="0"/>
              </a:spcBef>
              <a:spcAft>
                <a:spcPts val="0"/>
              </a:spcAft>
              <a:buSzPts val="17200"/>
              <a:buNone/>
              <a:defRPr sz="17200"/>
            </a:lvl5pPr>
            <a:lvl6pPr lvl="5" algn="ctr">
              <a:spcBef>
                <a:spcPts val="0"/>
              </a:spcBef>
              <a:spcAft>
                <a:spcPts val="0"/>
              </a:spcAft>
              <a:buSzPts val="17200"/>
              <a:buNone/>
              <a:defRPr sz="17200"/>
            </a:lvl6pPr>
            <a:lvl7pPr lvl="6" algn="ctr">
              <a:spcBef>
                <a:spcPts val="0"/>
              </a:spcBef>
              <a:spcAft>
                <a:spcPts val="0"/>
              </a:spcAft>
              <a:buSzPts val="17200"/>
              <a:buNone/>
              <a:defRPr sz="17200"/>
            </a:lvl7pPr>
            <a:lvl8pPr lvl="7" algn="ctr">
              <a:spcBef>
                <a:spcPts val="0"/>
              </a:spcBef>
              <a:spcAft>
                <a:spcPts val="0"/>
              </a:spcAft>
              <a:buSzPts val="17200"/>
              <a:buNone/>
              <a:defRPr sz="17200"/>
            </a:lvl8pPr>
            <a:lvl9pPr lvl="8" algn="ctr">
              <a:spcBef>
                <a:spcPts val="0"/>
              </a:spcBef>
              <a:spcAft>
                <a:spcPts val="0"/>
              </a:spcAft>
              <a:buSzPts val="17200"/>
              <a:buNone/>
              <a:defRPr sz="17200"/>
            </a:lvl9pPr>
          </a:lstStyle>
          <a:p>
            <a:r>
              <a:t>xx%</a:t>
            </a:r>
          </a:p>
        </p:txBody>
      </p:sp>
      <p:sp>
        <p:nvSpPr>
          <p:cNvPr id="46" name="Google Shape;46;p11"/>
          <p:cNvSpPr txBox="1"/>
          <p:nvPr>
            <p:ph idx="1" type="body"/>
          </p:nvPr>
        </p:nvSpPr>
        <p:spPr>
          <a:xfrm>
            <a:off x="467550" y="11207911"/>
            <a:ext cx="12781200" cy="4624800"/>
          </a:xfrm>
          <a:prstGeom prst="rect">
            <a:avLst/>
          </a:prstGeom>
        </p:spPr>
        <p:txBody>
          <a:bodyPr anchorCtr="0" anchor="t" bIns="131200" lIns="131200" spcFirstLastPara="1" rIns="131200" wrap="square" tIns="131200">
            <a:normAutofit/>
          </a:bodyPr>
          <a:lstStyle>
            <a:lvl1pPr indent="-393700" lvl="0" marL="457200" algn="ctr">
              <a:spcBef>
                <a:spcPts val="0"/>
              </a:spcBef>
              <a:spcAft>
                <a:spcPts val="0"/>
              </a:spcAft>
              <a:buSzPts val="2600"/>
              <a:buChar char="●"/>
              <a:defRPr/>
            </a:lvl1pPr>
            <a:lvl2pPr indent="-355600" lvl="1" marL="914400" algn="ctr">
              <a:spcBef>
                <a:spcPts val="0"/>
              </a:spcBef>
              <a:spcAft>
                <a:spcPts val="0"/>
              </a:spcAft>
              <a:buSzPts val="2000"/>
              <a:buChar char="○"/>
              <a:defRPr/>
            </a:lvl2pPr>
            <a:lvl3pPr indent="-355600" lvl="2" marL="1371600" algn="ctr">
              <a:spcBef>
                <a:spcPts val="0"/>
              </a:spcBef>
              <a:spcAft>
                <a:spcPts val="0"/>
              </a:spcAft>
              <a:buSzPts val="2000"/>
              <a:buChar char="■"/>
              <a:defRPr/>
            </a:lvl3pPr>
            <a:lvl4pPr indent="-355600" lvl="3" marL="1828800" algn="ctr">
              <a:spcBef>
                <a:spcPts val="0"/>
              </a:spcBef>
              <a:spcAft>
                <a:spcPts val="0"/>
              </a:spcAft>
              <a:buSzPts val="2000"/>
              <a:buChar char="●"/>
              <a:defRPr/>
            </a:lvl4pPr>
            <a:lvl5pPr indent="-355600" lvl="4" marL="2286000" algn="ctr">
              <a:spcBef>
                <a:spcPts val="0"/>
              </a:spcBef>
              <a:spcAft>
                <a:spcPts val="0"/>
              </a:spcAft>
              <a:buSzPts val="2000"/>
              <a:buChar char="○"/>
              <a:defRPr/>
            </a:lvl5pPr>
            <a:lvl6pPr indent="-355600" lvl="5" marL="2743200" algn="ctr">
              <a:spcBef>
                <a:spcPts val="0"/>
              </a:spcBef>
              <a:spcAft>
                <a:spcPts val="0"/>
              </a:spcAft>
              <a:buSzPts val="2000"/>
              <a:buChar char="■"/>
              <a:defRPr/>
            </a:lvl6pPr>
            <a:lvl7pPr indent="-355600" lvl="6" marL="3200400" algn="ctr">
              <a:spcBef>
                <a:spcPts val="0"/>
              </a:spcBef>
              <a:spcAft>
                <a:spcPts val="0"/>
              </a:spcAft>
              <a:buSzPts val="2000"/>
              <a:buChar char="●"/>
              <a:defRPr/>
            </a:lvl7pPr>
            <a:lvl8pPr indent="-355600" lvl="7" marL="3657600" algn="ctr">
              <a:spcBef>
                <a:spcPts val="0"/>
              </a:spcBef>
              <a:spcAft>
                <a:spcPts val="0"/>
              </a:spcAft>
              <a:buSzPts val="2000"/>
              <a:buChar char="○"/>
              <a:defRPr/>
            </a:lvl8pPr>
            <a:lvl9pPr indent="-355600" lvl="8" marL="4114800" algn="ctr">
              <a:spcBef>
                <a:spcPts val="0"/>
              </a:spcBef>
              <a:spcAft>
                <a:spcPts val="0"/>
              </a:spcAft>
              <a:buSzPts val="2000"/>
              <a:buChar char="■"/>
              <a:defRPr/>
            </a:lvl9pPr>
          </a:lstStyle>
          <a:p/>
        </p:txBody>
      </p:sp>
      <p:sp>
        <p:nvSpPr>
          <p:cNvPr id="47" name="Google Shape;47;p11"/>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467550" y="7647467"/>
            <a:ext cx="12781200" cy="2992800"/>
          </a:xfrm>
          <a:prstGeom prst="rect">
            <a:avLst/>
          </a:prstGeom>
        </p:spPr>
        <p:txBody>
          <a:bodyPr anchorCtr="0" anchor="ctr" bIns="131200" lIns="131200" spcFirstLastPara="1" rIns="131200" wrap="square" tIns="1312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5" name="Google Shape;15;p3"/>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18" name="Google Shape;18;p4"/>
          <p:cNvSpPr txBox="1"/>
          <p:nvPr>
            <p:ph idx="1" type="body"/>
          </p:nvPr>
        </p:nvSpPr>
        <p:spPr>
          <a:xfrm>
            <a:off x="467550" y="4097689"/>
            <a:ext cx="12781200" cy="12147300"/>
          </a:xfrm>
          <a:prstGeom prst="rect">
            <a:avLst/>
          </a:prstGeom>
        </p:spPr>
        <p:txBody>
          <a:bodyPr anchorCtr="0" anchor="t"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19" name="Google Shape;19;p4"/>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2" name="Google Shape;22;p5"/>
          <p:cNvSpPr txBox="1"/>
          <p:nvPr>
            <p:ph idx="1" type="body"/>
          </p:nvPr>
        </p:nvSpPr>
        <p:spPr>
          <a:xfrm>
            <a:off x="46755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3" name="Google Shape;23;p5"/>
          <p:cNvSpPr txBox="1"/>
          <p:nvPr>
            <p:ph idx="2" type="body"/>
          </p:nvPr>
        </p:nvSpPr>
        <p:spPr>
          <a:xfrm>
            <a:off x="724860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4" name="Google Shape;24;p5"/>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7" name="Google Shape;27;p6"/>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467550" y="1975467"/>
            <a:ext cx="4212000" cy="2686800"/>
          </a:xfrm>
          <a:prstGeom prst="rect">
            <a:avLst/>
          </a:prstGeom>
        </p:spPr>
        <p:txBody>
          <a:bodyPr anchorCtr="0" anchor="b" bIns="131200" lIns="131200" spcFirstLastPara="1" rIns="131200" wrap="square" tIns="131200">
            <a:normAutofit/>
          </a:bodyPr>
          <a:lstStyle>
            <a:lvl1pPr lvl="0">
              <a:spcBef>
                <a:spcPts val="0"/>
              </a:spcBef>
              <a:spcAft>
                <a:spcPts val="0"/>
              </a:spcAft>
              <a:buSzPts val="3400"/>
              <a:buNone/>
              <a:defRPr sz="3400"/>
            </a:lvl1pPr>
            <a:lvl2pPr lvl="1">
              <a:spcBef>
                <a:spcPts val="0"/>
              </a:spcBef>
              <a:spcAft>
                <a:spcPts val="0"/>
              </a:spcAft>
              <a:buSzPts val="3400"/>
              <a:buNone/>
              <a:defRPr sz="3400"/>
            </a:lvl2pPr>
            <a:lvl3pPr lvl="2">
              <a:spcBef>
                <a:spcPts val="0"/>
              </a:spcBef>
              <a:spcAft>
                <a:spcPts val="0"/>
              </a:spcAft>
              <a:buSzPts val="3400"/>
              <a:buNone/>
              <a:defRPr sz="3400"/>
            </a:lvl3pPr>
            <a:lvl4pPr lvl="3">
              <a:spcBef>
                <a:spcPts val="0"/>
              </a:spcBef>
              <a:spcAft>
                <a:spcPts val="0"/>
              </a:spcAft>
              <a:buSzPts val="3400"/>
              <a:buNone/>
              <a:defRPr sz="3400"/>
            </a:lvl4pPr>
            <a:lvl5pPr lvl="4">
              <a:spcBef>
                <a:spcPts val="0"/>
              </a:spcBef>
              <a:spcAft>
                <a:spcPts val="0"/>
              </a:spcAft>
              <a:buSzPts val="3400"/>
              <a:buNone/>
              <a:defRPr sz="3400"/>
            </a:lvl5pPr>
            <a:lvl6pPr lvl="5">
              <a:spcBef>
                <a:spcPts val="0"/>
              </a:spcBef>
              <a:spcAft>
                <a:spcPts val="0"/>
              </a:spcAft>
              <a:buSzPts val="3400"/>
              <a:buNone/>
              <a:defRPr sz="3400"/>
            </a:lvl6pPr>
            <a:lvl7pPr lvl="6">
              <a:spcBef>
                <a:spcPts val="0"/>
              </a:spcBef>
              <a:spcAft>
                <a:spcPts val="0"/>
              </a:spcAft>
              <a:buSzPts val="3400"/>
              <a:buNone/>
              <a:defRPr sz="3400"/>
            </a:lvl7pPr>
            <a:lvl8pPr lvl="7">
              <a:spcBef>
                <a:spcPts val="0"/>
              </a:spcBef>
              <a:spcAft>
                <a:spcPts val="0"/>
              </a:spcAft>
              <a:buSzPts val="3400"/>
              <a:buNone/>
              <a:defRPr sz="3400"/>
            </a:lvl8pPr>
            <a:lvl9pPr lvl="8">
              <a:spcBef>
                <a:spcPts val="0"/>
              </a:spcBef>
              <a:spcAft>
                <a:spcPts val="0"/>
              </a:spcAft>
              <a:buSzPts val="3400"/>
              <a:buNone/>
              <a:defRPr sz="3400"/>
            </a:lvl9pPr>
          </a:lstStyle>
          <a:p/>
        </p:txBody>
      </p:sp>
      <p:sp>
        <p:nvSpPr>
          <p:cNvPr id="30" name="Google Shape;30;p7"/>
          <p:cNvSpPr txBox="1"/>
          <p:nvPr>
            <p:ph idx="1" type="body"/>
          </p:nvPr>
        </p:nvSpPr>
        <p:spPr>
          <a:xfrm>
            <a:off x="467550" y="4940800"/>
            <a:ext cx="4212000" cy="11304300"/>
          </a:xfrm>
          <a:prstGeom prst="rect">
            <a:avLst/>
          </a:prstGeom>
        </p:spPr>
        <p:txBody>
          <a:bodyPr anchorCtr="0" anchor="t" bIns="131200" lIns="131200" spcFirstLastPara="1" rIns="131200" wrap="square" tIns="131200">
            <a:normAutofit/>
          </a:bodyPr>
          <a:lstStyle>
            <a:lvl1pPr indent="-336550" lvl="0" marL="457200">
              <a:spcBef>
                <a:spcPts val="0"/>
              </a:spcBef>
              <a:spcAft>
                <a:spcPts val="0"/>
              </a:spcAft>
              <a:buSzPts val="1700"/>
              <a:buChar char="●"/>
              <a:defRPr sz="17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31" name="Google Shape;31;p7"/>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735375" y="1600533"/>
            <a:ext cx="9551400" cy="14545200"/>
          </a:xfrm>
          <a:prstGeom prst="rect">
            <a:avLst/>
          </a:prstGeom>
        </p:spPr>
        <p:txBody>
          <a:bodyPr anchorCtr="0" anchor="ctr" bIns="131200" lIns="131200" spcFirstLastPara="1" rIns="131200" wrap="square" tIns="131200">
            <a:normAutofit/>
          </a:bodyPr>
          <a:lstStyle>
            <a:lvl1pPr lvl="0">
              <a:spcBef>
                <a:spcPts val="0"/>
              </a:spcBef>
              <a:spcAft>
                <a:spcPts val="0"/>
              </a:spcAft>
              <a:buSzPts val="6900"/>
              <a:buNone/>
              <a:defRPr sz="6900"/>
            </a:lvl1pPr>
            <a:lvl2pPr lvl="1">
              <a:spcBef>
                <a:spcPts val="0"/>
              </a:spcBef>
              <a:spcAft>
                <a:spcPts val="0"/>
              </a:spcAft>
              <a:buSzPts val="6900"/>
              <a:buNone/>
              <a:defRPr sz="6900"/>
            </a:lvl2pPr>
            <a:lvl3pPr lvl="2">
              <a:spcBef>
                <a:spcPts val="0"/>
              </a:spcBef>
              <a:spcAft>
                <a:spcPts val="0"/>
              </a:spcAft>
              <a:buSzPts val="6900"/>
              <a:buNone/>
              <a:defRPr sz="6900"/>
            </a:lvl3pPr>
            <a:lvl4pPr lvl="3">
              <a:spcBef>
                <a:spcPts val="0"/>
              </a:spcBef>
              <a:spcAft>
                <a:spcPts val="0"/>
              </a:spcAft>
              <a:buSzPts val="6900"/>
              <a:buNone/>
              <a:defRPr sz="6900"/>
            </a:lvl4pPr>
            <a:lvl5pPr lvl="4">
              <a:spcBef>
                <a:spcPts val="0"/>
              </a:spcBef>
              <a:spcAft>
                <a:spcPts val="0"/>
              </a:spcAft>
              <a:buSzPts val="6900"/>
              <a:buNone/>
              <a:defRPr sz="6900"/>
            </a:lvl5pPr>
            <a:lvl6pPr lvl="5">
              <a:spcBef>
                <a:spcPts val="0"/>
              </a:spcBef>
              <a:spcAft>
                <a:spcPts val="0"/>
              </a:spcAft>
              <a:buSzPts val="6900"/>
              <a:buNone/>
              <a:defRPr sz="6900"/>
            </a:lvl6pPr>
            <a:lvl7pPr lvl="6">
              <a:spcBef>
                <a:spcPts val="0"/>
              </a:spcBef>
              <a:spcAft>
                <a:spcPts val="0"/>
              </a:spcAft>
              <a:buSzPts val="6900"/>
              <a:buNone/>
              <a:defRPr sz="6900"/>
            </a:lvl7pPr>
            <a:lvl8pPr lvl="7">
              <a:spcBef>
                <a:spcPts val="0"/>
              </a:spcBef>
              <a:spcAft>
                <a:spcPts val="0"/>
              </a:spcAft>
              <a:buSzPts val="6900"/>
              <a:buNone/>
              <a:defRPr sz="6900"/>
            </a:lvl8pPr>
            <a:lvl9pPr lvl="8">
              <a:spcBef>
                <a:spcPts val="0"/>
              </a:spcBef>
              <a:spcAft>
                <a:spcPts val="0"/>
              </a:spcAft>
              <a:buSzPts val="6900"/>
              <a:buNone/>
              <a:defRPr sz="6900"/>
            </a:lvl9pPr>
          </a:lstStyle>
          <a:p/>
        </p:txBody>
      </p:sp>
      <p:sp>
        <p:nvSpPr>
          <p:cNvPr id="34" name="Google Shape;34;p8"/>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6858000" y="-444"/>
            <a:ext cx="6858000" cy="18288000"/>
          </a:xfrm>
          <a:prstGeom prst="rect">
            <a:avLst/>
          </a:prstGeom>
          <a:solidFill>
            <a:schemeClr val="lt2"/>
          </a:solidFill>
          <a:ln>
            <a:noFill/>
          </a:ln>
        </p:spPr>
        <p:txBody>
          <a:bodyPr anchorCtr="0" anchor="ctr" bIns="131200" lIns="131200" spcFirstLastPara="1" rIns="131200" wrap="square" tIns="1312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398250" y="4384622"/>
            <a:ext cx="6067500" cy="5270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
        <p:nvSpPr>
          <p:cNvPr id="38" name="Google Shape;38;p9"/>
          <p:cNvSpPr txBox="1"/>
          <p:nvPr>
            <p:ph idx="1" type="subTitle"/>
          </p:nvPr>
        </p:nvSpPr>
        <p:spPr>
          <a:xfrm>
            <a:off x="398250" y="9966489"/>
            <a:ext cx="6067500" cy="43917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3000"/>
              <a:buNone/>
              <a:defRPr sz="3000"/>
            </a:lvl1pPr>
            <a:lvl2pPr lvl="1" algn="ctr">
              <a:lnSpc>
                <a:spcPct val="100000"/>
              </a:lnSpc>
              <a:spcBef>
                <a:spcPts val="0"/>
              </a:spcBef>
              <a:spcAft>
                <a:spcPts val="0"/>
              </a:spcAft>
              <a:buSzPts val="3000"/>
              <a:buNone/>
              <a:defRPr sz="3000"/>
            </a:lvl2pPr>
            <a:lvl3pPr lvl="2" algn="ctr">
              <a:lnSpc>
                <a:spcPct val="100000"/>
              </a:lnSpc>
              <a:spcBef>
                <a:spcPts val="0"/>
              </a:spcBef>
              <a:spcAft>
                <a:spcPts val="0"/>
              </a:spcAft>
              <a:buSzPts val="3000"/>
              <a:buNone/>
              <a:defRPr sz="3000"/>
            </a:lvl3pPr>
            <a:lvl4pPr lvl="3" algn="ctr">
              <a:lnSpc>
                <a:spcPct val="100000"/>
              </a:lnSpc>
              <a:spcBef>
                <a:spcPts val="0"/>
              </a:spcBef>
              <a:spcAft>
                <a:spcPts val="0"/>
              </a:spcAft>
              <a:buSzPts val="3000"/>
              <a:buNone/>
              <a:defRPr sz="3000"/>
            </a:lvl4pPr>
            <a:lvl5pPr lvl="4" algn="ctr">
              <a:lnSpc>
                <a:spcPct val="100000"/>
              </a:lnSpc>
              <a:spcBef>
                <a:spcPts val="0"/>
              </a:spcBef>
              <a:spcAft>
                <a:spcPts val="0"/>
              </a:spcAft>
              <a:buSzPts val="3000"/>
              <a:buNone/>
              <a:defRPr sz="3000"/>
            </a:lvl5pPr>
            <a:lvl6pPr lvl="5" algn="ctr">
              <a:lnSpc>
                <a:spcPct val="100000"/>
              </a:lnSpc>
              <a:spcBef>
                <a:spcPts val="0"/>
              </a:spcBef>
              <a:spcAft>
                <a:spcPts val="0"/>
              </a:spcAft>
              <a:buSzPts val="3000"/>
              <a:buNone/>
              <a:defRPr sz="3000"/>
            </a:lvl6pPr>
            <a:lvl7pPr lvl="6" algn="ctr">
              <a:lnSpc>
                <a:spcPct val="100000"/>
              </a:lnSpc>
              <a:spcBef>
                <a:spcPts val="0"/>
              </a:spcBef>
              <a:spcAft>
                <a:spcPts val="0"/>
              </a:spcAft>
              <a:buSzPts val="3000"/>
              <a:buNone/>
              <a:defRPr sz="3000"/>
            </a:lvl7pPr>
            <a:lvl8pPr lvl="7" algn="ctr">
              <a:lnSpc>
                <a:spcPct val="100000"/>
              </a:lnSpc>
              <a:spcBef>
                <a:spcPts val="0"/>
              </a:spcBef>
              <a:spcAft>
                <a:spcPts val="0"/>
              </a:spcAft>
              <a:buSzPts val="3000"/>
              <a:buNone/>
              <a:defRPr sz="3000"/>
            </a:lvl8pPr>
            <a:lvl9pPr lvl="8" algn="ctr">
              <a:lnSpc>
                <a:spcPct val="100000"/>
              </a:lnSpc>
              <a:spcBef>
                <a:spcPts val="0"/>
              </a:spcBef>
              <a:spcAft>
                <a:spcPts val="0"/>
              </a:spcAft>
              <a:buSzPts val="3000"/>
              <a:buNone/>
              <a:defRPr sz="3000"/>
            </a:lvl9pPr>
          </a:lstStyle>
          <a:p/>
        </p:txBody>
      </p:sp>
      <p:sp>
        <p:nvSpPr>
          <p:cNvPr id="39" name="Google Shape;39;p9"/>
          <p:cNvSpPr txBox="1"/>
          <p:nvPr>
            <p:ph idx="2" type="body"/>
          </p:nvPr>
        </p:nvSpPr>
        <p:spPr>
          <a:xfrm>
            <a:off x="7409250" y="2574489"/>
            <a:ext cx="5755800" cy="13138500"/>
          </a:xfrm>
          <a:prstGeom prst="rect">
            <a:avLst/>
          </a:prstGeom>
        </p:spPr>
        <p:txBody>
          <a:bodyPr anchorCtr="0" anchor="ctr"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40" name="Google Shape;40;p9"/>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467550" y="15042044"/>
            <a:ext cx="8998500" cy="2151300"/>
          </a:xfrm>
          <a:prstGeom prst="rect">
            <a:avLst/>
          </a:prstGeom>
        </p:spPr>
        <p:txBody>
          <a:bodyPr anchorCtr="0" anchor="ctr" bIns="131200" lIns="131200" spcFirstLastPara="1" rIns="131200" wrap="square" tIns="131200">
            <a:normAutofit/>
          </a:bodyPr>
          <a:lstStyle>
            <a:lvl1pPr indent="-228600" lvl="0" marL="457200">
              <a:lnSpc>
                <a:spcPct val="100000"/>
              </a:lnSpc>
              <a:spcBef>
                <a:spcPts val="0"/>
              </a:spcBef>
              <a:spcAft>
                <a:spcPts val="0"/>
              </a:spcAft>
              <a:buSzPts val="2600"/>
              <a:buNone/>
              <a:defRPr/>
            </a:lvl1pPr>
          </a:lstStyle>
          <a:p/>
        </p:txBody>
      </p:sp>
      <p:sp>
        <p:nvSpPr>
          <p:cNvPr id="43" name="Google Shape;43;p10"/>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67550" y="1582311"/>
            <a:ext cx="12781200" cy="2036100"/>
          </a:xfrm>
          <a:prstGeom prst="rect">
            <a:avLst/>
          </a:prstGeom>
          <a:noFill/>
          <a:ln>
            <a:noFill/>
          </a:ln>
        </p:spPr>
        <p:txBody>
          <a:bodyPr anchorCtr="0" anchor="t" bIns="131200" lIns="131200" spcFirstLastPara="1" rIns="131200" wrap="square" tIns="131200">
            <a:normAutofit/>
          </a:bodyPr>
          <a:lstStyle>
            <a:lvl1pPr lvl="0">
              <a:spcBef>
                <a:spcPts val="0"/>
              </a:spcBef>
              <a:spcAft>
                <a:spcPts val="0"/>
              </a:spcAft>
              <a:buClr>
                <a:schemeClr val="dk1"/>
              </a:buClr>
              <a:buSzPts val="4000"/>
              <a:buNone/>
              <a:defRPr sz="4000">
                <a:solidFill>
                  <a:schemeClr val="dk1"/>
                </a:solidFill>
              </a:defRPr>
            </a:lvl1pPr>
            <a:lvl2pPr lvl="1">
              <a:spcBef>
                <a:spcPts val="0"/>
              </a:spcBef>
              <a:spcAft>
                <a:spcPts val="0"/>
              </a:spcAft>
              <a:buClr>
                <a:schemeClr val="dk1"/>
              </a:buClr>
              <a:buSzPts val="4000"/>
              <a:buNone/>
              <a:defRPr sz="4000">
                <a:solidFill>
                  <a:schemeClr val="dk1"/>
                </a:solidFill>
              </a:defRPr>
            </a:lvl2pPr>
            <a:lvl3pPr lvl="2">
              <a:spcBef>
                <a:spcPts val="0"/>
              </a:spcBef>
              <a:spcAft>
                <a:spcPts val="0"/>
              </a:spcAft>
              <a:buClr>
                <a:schemeClr val="dk1"/>
              </a:buClr>
              <a:buSzPts val="4000"/>
              <a:buNone/>
              <a:defRPr sz="4000">
                <a:solidFill>
                  <a:schemeClr val="dk1"/>
                </a:solidFill>
              </a:defRPr>
            </a:lvl3pPr>
            <a:lvl4pPr lvl="3">
              <a:spcBef>
                <a:spcPts val="0"/>
              </a:spcBef>
              <a:spcAft>
                <a:spcPts val="0"/>
              </a:spcAft>
              <a:buClr>
                <a:schemeClr val="dk1"/>
              </a:buClr>
              <a:buSzPts val="4000"/>
              <a:buNone/>
              <a:defRPr sz="4000">
                <a:solidFill>
                  <a:schemeClr val="dk1"/>
                </a:solidFill>
              </a:defRPr>
            </a:lvl4pPr>
            <a:lvl5pPr lvl="4">
              <a:spcBef>
                <a:spcPts val="0"/>
              </a:spcBef>
              <a:spcAft>
                <a:spcPts val="0"/>
              </a:spcAft>
              <a:buClr>
                <a:schemeClr val="dk1"/>
              </a:buClr>
              <a:buSzPts val="4000"/>
              <a:buNone/>
              <a:defRPr sz="4000">
                <a:solidFill>
                  <a:schemeClr val="dk1"/>
                </a:solidFill>
              </a:defRPr>
            </a:lvl5pPr>
            <a:lvl6pPr lvl="5">
              <a:spcBef>
                <a:spcPts val="0"/>
              </a:spcBef>
              <a:spcAft>
                <a:spcPts val="0"/>
              </a:spcAft>
              <a:buClr>
                <a:schemeClr val="dk1"/>
              </a:buClr>
              <a:buSzPts val="4000"/>
              <a:buNone/>
              <a:defRPr sz="4000">
                <a:solidFill>
                  <a:schemeClr val="dk1"/>
                </a:solidFill>
              </a:defRPr>
            </a:lvl6pPr>
            <a:lvl7pPr lvl="6">
              <a:spcBef>
                <a:spcPts val="0"/>
              </a:spcBef>
              <a:spcAft>
                <a:spcPts val="0"/>
              </a:spcAft>
              <a:buClr>
                <a:schemeClr val="dk1"/>
              </a:buClr>
              <a:buSzPts val="4000"/>
              <a:buNone/>
              <a:defRPr sz="4000">
                <a:solidFill>
                  <a:schemeClr val="dk1"/>
                </a:solidFill>
              </a:defRPr>
            </a:lvl7pPr>
            <a:lvl8pPr lvl="7">
              <a:spcBef>
                <a:spcPts val="0"/>
              </a:spcBef>
              <a:spcAft>
                <a:spcPts val="0"/>
              </a:spcAft>
              <a:buClr>
                <a:schemeClr val="dk1"/>
              </a:buClr>
              <a:buSzPts val="4000"/>
              <a:buNone/>
              <a:defRPr sz="4000">
                <a:solidFill>
                  <a:schemeClr val="dk1"/>
                </a:solidFill>
              </a:defRPr>
            </a:lvl8pPr>
            <a:lvl9pPr lvl="8">
              <a:spcBef>
                <a:spcPts val="0"/>
              </a:spcBef>
              <a:spcAft>
                <a:spcPts val="0"/>
              </a:spcAft>
              <a:buClr>
                <a:schemeClr val="dk1"/>
              </a:buClr>
              <a:buSzPts val="4000"/>
              <a:buNone/>
              <a:defRPr sz="4000">
                <a:solidFill>
                  <a:schemeClr val="dk1"/>
                </a:solidFill>
              </a:defRPr>
            </a:lvl9pPr>
          </a:lstStyle>
          <a:p/>
        </p:txBody>
      </p:sp>
      <p:sp>
        <p:nvSpPr>
          <p:cNvPr id="7" name="Google Shape;7;p1"/>
          <p:cNvSpPr txBox="1"/>
          <p:nvPr>
            <p:ph idx="1" type="body"/>
          </p:nvPr>
        </p:nvSpPr>
        <p:spPr>
          <a:xfrm>
            <a:off x="467550" y="4097689"/>
            <a:ext cx="12781200" cy="12147300"/>
          </a:xfrm>
          <a:prstGeom prst="rect">
            <a:avLst/>
          </a:prstGeom>
          <a:noFill/>
          <a:ln>
            <a:noFill/>
          </a:ln>
        </p:spPr>
        <p:txBody>
          <a:bodyPr anchorCtr="0" anchor="t" bIns="131200" lIns="131200" spcFirstLastPara="1" rIns="131200" wrap="square" tIns="131200">
            <a:normAutofit/>
          </a:bodyPr>
          <a:lstStyle>
            <a:lvl1pPr indent="-393700" lvl="0" marL="457200">
              <a:lnSpc>
                <a:spcPct val="115000"/>
              </a:lnSpc>
              <a:spcBef>
                <a:spcPts val="0"/>
              </a:spcBef>
              <a:spcAft>
                <a:spcPts val="0"/>
              </a:spcAft>
              <a:buClr>
                <a:schemeClr val="dk2"/>
              </a:buClr>
              <a:buSzPts val="2600"/>
              <a:buChar char="●"/>
              <a:defRPr sz="2600">
                <a:solidFill>
                  <a:schemeClr val="dk2"/>
                </a:solidFill>
              </a:defRPr>
            </a:lvl1pPr>
            <a:lvl2pPr indent="-355600" lvl="1" marL="914400">
              <a:lnSpc>
                <a:spcPct val="115000"/>
              </a:lnSpc>
              <a:spcBef>
                <a:spcPts val="0"/>
              </a:spcBef>
              <a:spcAft>
                <a:spcPts val="0"/>
              </a:spcAft>
              <a:buClr>
                <a:schemeClr val="dk2"/>
              </a:buClr>
              <a:buSzPts val="2000"/>
              <a:buChar char="○"/>
              <a:defRPr sz="2000">
                <a:solidFill>
                  <a:schemeClr val="dk2"/>
                </a:solidFill>
              </a:defRPr>
            </a:lvl2pPr>
            <a:lvl3pPr indent="-355600" lvl="2" marL="1371600">
              <a:lnSpc>
                <a:spcPct val="115000"/>
              </a:lnSpc>
              <a:spcBef>
                <a:spcPts val="0"/>
              </a:spcBef>
              <a:spcAft>
                <a:spcPts val="0"/>
              </a:spcAft>
              <a:buClr>
                <a:schemeClr val="dk2"/>
              </a:buClr>
              <a:buSzPts val="2000"/>
              <a:buChar char="■"/>
              <a:defRPr sz="2000">
                <a:solidFill>
                  <a:schemeClr val="dk2"/>
                </a:solidFill>
              </a:defRPr>
            </a:lvl3pPr>
            <a:lvl4pPr indent="-355600" lvl="3" marL="1828800">
              <a:lnSpc>
                <a:spcPct val="115000"/>
              </a:lnSpc>
              <a:spcBef>
                <a:spcPts val="0"/>
              </a:spcBef>
              <a:spcAft>
                <a:spcPts val="0"/>
              </a:spcAft>
              <a:buClr>
                <a:schemeClr val="dk2"/>
              </a:buClr>
              <a:buSzPts val="2000"/>
              <a:buChar char="●"/>
              <a:defRPr sz="2000">
                <a:solidFill>
                  <a:schemeClr val="dk2"/>
                </a:solidFill>
              </a:defRPr>
            </a:lvl4pPr>
            <a:lvl5pPr indent="-355600" lvl="4" marL="2286000">
              <a:lnSpc>
                <a:spcPct val="115000"/>
              </a:lnSpc>
              <a:spcBef>
                <a:spcPts val="0"/>
              </a:spcBef>
              <a:spcAft>
                <a:spcPts val="0"/>
              </a:spcAft>
              <a:buClr>
                <a:schemeClr val="dk2"/>
              </a:buClr>
              <a:buSzPts val="2000"/>
              <a:buChar char="○"/>
              <a:defRPr sz="2000">
                <a:solidFill>
                  <a:schemeClr val="dk2"/>
                </a:solidFill>
              </a:defRPr>
            </a:lvl5pPr>
            <a:lvl6pPr indent="-355600" lvl="5" marL="2743200">
              <a:lnSpc>
                <a:spcPct val="115000"/>
              </a:lnSpc>
              <a:spcBef>
                <a:spcPts val="0"/>
              </a:spcBef>
              <a:spcAft>
                <a:spcPts val="0"/>
              </a:spcAft>
              <a:buClr>
                <a:schemeClr val="dk2"/>
              </a:buClr>
              <a:buSzPts val="2000"/>
              <a:buChar char="■"/>
              <a:defRPr sz="2000">
                <a:solidFill>
                  <a:schemeClr val="dk2"/>
                </a:solidFill>
              </a:defRPr>
            </a:lvl6pPr>
            <a:lvl7pPr indent="-355600" lvl="6" marL="3200400">
              <a:lnSpc>
                <a:spcPct val="115000"/>
              </a:lnSpc>
              <a:spcBef>
                <a:spcPts val="0"/>
              </a:spcBef>
              <a:spcAft>
                <a:spcPts val="0"/>
              </a:spcAft>
              <a:buClr>
                <a:schemeClr val="dk2"/>
              </a:buClr>
              <a:buSzPts val="2000"/>
              <a:buChar char="●"/>
              <a:defRPr sz="2000">
                <a:solidFill>
                  <a:schemeClr val="dk2"/>
                </a:solidFill>
              </a:defRPr>
            </a:lvl7pPr>
            <a:lvl8pPr indent="-355600" lvl="7" marL="3657600">
              <a:lnSpc>
                <a:spcPct val="115000"/>
              </a:lnSpc>
              <a:spcBef>
                <a:spcPts val="0"/>
              </a:spcBef>
              <a:spcAft>
                <a:spcPts val="0"/>
              </a:spcAft>
              <a:buClr>
                <a:schemeClr val="dk2"/>
              </a:buClr>
              <a:buSzPts val="2000"/>
              <a:buChar char="○"/>
              <a:defRPr sz="2000">
                <a:solidFill>
                  <a:schemeClr val="dk2"/>
                </a:solidFill>
              </a:defRPr>
            </a:lvl8pPr>
            <a:lvl9pPr indent="-355600" lvl="8" marL="4114800">
              <a:lnSpc>
                <a:spcPct val="115000"/>
              </a:lnSpc>
              <a:spcBef>
                <a:spcPts val="0"/>
              </a:spcBef>
              <a:spcAft>
                <a:spcPts val="0"/>
              </a:spcAft>
              <a:buClr>
                <a:schemeClr val="dk2"/>
              </a:buClr>
              <a:buSzPts val="2000"/>
              <a:buChar char="■"/>
              <a:defRPr sz="2000">
                <a:solidFill>
                  <a:schemeClr val="dk2"/>
                </a:solidFill>
              </a:defRPr>
            </a:lvl9pPr>
          </a:lstStyle>
          <a:p/>
        </p:txBody>
      </p:sp>
      <p:sp>
        <p:nvSpPr>
          <p:cNvPr id="8" name="Google Shape;8;p1"/>
          <p:cNvSpPr txBox="1"/>
          <p:nvPr>
            <p:ph idx="12" type="sldNum"/>
          </p:nvPr>
        </p:nvSpPr>
        <p:spPr>
          <a:xfrm>
            <a:off x="12708687" y="16580326"/>
            <a:ext cx="823200" cy="1399500"/>
          </a:xfrm>
          <a:prstGeom prst="rect">
            <a:avLst/>
          </a:prstGeom>
          <a:noFill/>
          <a:ln>
            <a:noFill/>
          </a:ln>
        </p:spPr>
        <p:txBody>
          <a:bodyPr anchorCtr="0" anchor="ctr" bIns="131200" lIns="131200" spcFirstLastPara="1" rIns="131200" wrap="square" tIns="131200">
            <a:normAutofit/>
          </a:bodyPr>
          <a:lstStyle>
            <a:lvl1pPr lvl="0" algn="r">
              <a:buNone/>
              <a:defRPr sz="1400">
                <a:solidFill>
                  <a:schemeClr val="dk2"/>
                </a:solidFill>
              </a:defRPr>
            </a:lvl1pPr>
            <a:lvl2pPr lvl="1" algn="r">
              <a:buNone/>
              <a:defRPr sz="1400">
                <a:solidFill>
                  <a:schemeClr val="dk2"/>
                </a:solidFill>
              </a:defRPr>
            </a:lvl2pPr>
            <a:lvl3pPr lvl="2" algn="r">
              <a:buNone/>
              <a:defRPr sz="1400">
                <a:solidFill>
                  <a:schemeClr val="dk2"/>
                </a:solidFill>
              </a:defRPr>
            </a:lvl3pPr>
            <a:lvl4pPr lvl="3" algn="r">
              <a:buNone/>
              <a:defRPr sz="1400">
                <a:solidFill>
                  <a:schemeClr val="dk2"/>
                </a:solidFill>
              </a:defRPr>
            </a:lvl4pPr>
            <a:lvl5pPr lvl="4" algn="r">
              <a:buNone/>
              <a:defRPr sz="1400">
                <a:solidFill>
                  <a:schemeClr val="dk2"/>
                </a:solidFill>
              </a:defRPr>
            </a:lvl5pPr>
            <a:lvl6pPr lvl="5" algn="r">
              <a:buNone/>
              <a:defRPr sz="1400">
                <a:solidFill>
                  <a:schemeClr val="dk2"/>
                </a:solidFill>
              </a:defRPr>
            </a:lvl6pPr>
            <a:lvl7pPr lvl="6" algn="r">
              <a:buNone/>
              <a:defRPr sz="1400">
                <a:solidFill>
                  <a:schemeClr val="dk2"/>
                </a:solidFill>
              </a:defRPr>
            </a:lvl7pPr>
            <a:lvl8pPr lvl="7" algn="r">
              <a:buNone/>
              <a:defRPr sz="1400">
                <a:solidFill>
                  <a:schemeClr val="dk2"/>
                </a:solidFill>
              </a:defRPr>
            </a:lvl8pPr>
            <a:lvl9pPr lvl="8" algn="r">
              <a:buNone/>
              <a:defRPr sz="14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713700" y="2849125"/>
            <a:ext cx="12236100" cy="2379300"/>
          </a:xfrm>
          <a:prstGeom prst="rect">
            <a:avLst/>
          </a:prstGeom>
          <a:noFill/>
          <a:ln cap="flat" cmpd="sng" w="28575">
            <a:solidFill>
              <a:srgbClr val="000000"/>
            </a:solidFill>
            <a:prstDash val="solid"/>
            <a:round/>
            <a:headEnd len="sm" w="sm" type="none"/>
            <a:tailEnd len="sm" w="sm" type="none"/>
          </a:ln>
        </p:spPr>
        <p:txBody>
          <a:bodyPr anchorCtr="0" anchor="t" bIns="131200" lIns="131200" spcFirstLastPara="1" rIns="131200" wrap="square" tIns="131200">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Grade-Level Events</a:t>
            </a:r>
            <a:endParaRPr>
              <a:latin typeface="Century Gothic"/>
              <a:ea typeface="Century Gothic"/>
              <a:cs typeface="Century Gothic"/>
              <a:sym typeface="Century Gothic"/>
            </a:endParaRPr>
          </a:p>
          <a:p>
            <a:pPr indent="-342900" lvl="0" marL="457200" rtl="0" algn="l">
              <a:spcBef>
                <a:spcPts val="0"/>
              </a:spcBef>
              <a:spcAft>
                <a:spcPts val="0"/>
              </a:spcAft>
              <a:buSzPts val="1800"/>
              <a:buFont typeface="Century Gothic"/>
              <a:buChar char="●"/>
            </a:pPr>
            <a:r>
              <a:rPr lang="en" sz="1800">
                <a:latin typeface="Century Gothic"/>
                <a:ea typeface="Century Gothic"/>
                <a:cs typeface="Century Gothic"/>
                <a:sym typeface="Century Gothic"/>
              </a:rPr>
              <a:t>February 6: Health &amp; Wellness Day - NO SCHOOL</a:t>
            </a:r>
            <a:endParaRPr sz="1800">
              <a:latin typeface="Century Gothic"/>
              <a:ea typeface="Century Gothic"/>
              <a:cs typeface="Century Gothic"/>
              <a:sym typeface="Century Gothic"/>
            </a:endParaRPr>
          </a:p>
          <a:p>
            <a:pPr indent="-342900" lvl="0" marL="457200" rtl="0" algn="l">
              <a:spcBef>
                <a:spcPts val="0"/>
              </a:spcBef>
              <a:spcAft>
                <a:spcPts val="0"/>
              </a:spcAft>
              <a:buSzPts val="1800"/>
              <a:buFont typeface="Century Gothic"/>
              <a:buChar char="●"/>
            </a:pPr>
            <a:r>
              <a:rPr lang="en" sz="1800">
                <a:latin typeface="Century Gothic"/>
                <a:ea typeface="Century Gothic"/>
                <a:cs typeface="Century Gothic"/>
                <a:sym typeface="Century Gothic"/>
              </a:rPr>
              <a:t>February 9: </a:t>
            </a:r>
            <a:r>
              <a:rPr lang="en" sz="1800">
                <a:solidFill>
                  <a:schemeClr val="dk1"/>
                </a:solidFill>
                <a:latin typeface="Century Gothic"/>
                <a:ea typeface="Century Gothic"/>
                <a:cs typeface="Century Gothic"/>
                <a:sym typeface="Century Gothic"/>
              </a:rPr>
              <a:t>100th Day of School</a:t>
            </a:r>
            <a:endParaRPr sz="1800">
              <a:solidFill>
                <a:schemeClr val="dk1"/>
              </a:solidFill>
              <a:latin typeface="Century Gothic"/>
              <a:ea typeface="Century Gothic"/>
              <a:cs typeface="Century Gothic"/>
              <a:sym typeface="Century Gothic"/>
            </a:endParaRPr>
          </a:p>
          <a:p>
            <a:pPr indent="-342900" lvl="0" marL="457200" rtl="0" algn="l">
              <a:spcBef>
                <a:spcPts val="0"/>
              </a:spcBef>
              <a:spcAft>
                <a:spcPts val="0"/>
              </a:spcAft>
              <a:buClr>
                <a:schemeClr val="dk1"/>
              </a:buClr>
              <a:buSzPts val="1800"/>
              <a:buFont typeface="Century Gothic"/>
              <a:buChar char="●"/>
            </a:pPr>
            <a:r>
              <a:rPr lang="en" sz="1800">
                <a:solidFill>
                  <a:schemeClr val="dk1"/>
                </a:solidFill>
                <a:latin typeface="Century Gothic"/>
                <a:ea typeface="Century Gothic"/>
                <a:cs typeface="Century Gothic"/>
                <a:sym typeface="Century Gothic"/>
              </a:rPr>
              <a:t>February 11-12: Parent Teacher Conferences</a:t>
            </a:r>
            <a:endParaRPr sz="1800">
              <a:solidFill>
                <a:schemeClr val="dk1"/>
              </a:solidFill>
              <a:latin typeface="Century Gothic"/>
              <a:ea typeface="Century Gothic"/>
              <a:cs typeface="Century Gothic"/>
              <a:sym typeface="Century Gothic"/>
            </a:endParaRPr>
          </a:p>
          <a:p>
            <a:pPr indent="-342900" lvl="0" marL="457200" rtl="0" algn="l">
              <a:spcBef>
                <a:spcPts val="0"/>
              </a:spcBef>
              <a:spcAft>
                <a:spcPts val="0"/>
              </a:spcAft>
              <a:buClr>
                <a:schemeClr val="dk1"/>
              </a:buClr>
              <a:buSzPts val="1800"/>
              <a:buFont typeface="Century Gothic"/>
              <a:buChar char="●"/>
            </a:pPr>
            <a:r>
              <a:rPr lang="en" sz="1800">
                <a:solidFill>
                  <a:schemeClr val="dk1"/>
                </a:solidFill>
                <a:latin typeface="Century Gothic"/>
                <a:ea typeface="Century Gothic"/>
                <a:cs typeface="Century Gothic"/>
                <a:sym typeface="Century Gothic"/>
              </a:rPr>
              <a:t>February 12: Valentine’s Day Parties</a:t>
            </a:r>
            <a:endParaRPr sz="1800">
              <a:solidFill>
                <a:schemeClr val="dk1"/>
              </a:solidFill>
              <a:latin typeface="Century Gothic"/>
              <a:ea typeface="Century Gothic"/>
              <a:cs typeface="Century Gothic"/>
              <a:sym typeface="Century Gothic"/>
            </a:endParaRPr>
          </a:p>
          <a:p>
            <a:pPr indent="-342900" lvl="0" marL="457200" rtl="0" algn="l">
              <a:spcBef>
                <a:spcPts val="0"/>
              </a:spcBef>
              <a:spcAft>
                <a:spcPts val="0"/>
              </a:spcAft>
              <a:buClr>
                <a:schemeClr val="dk1"/>
              </a:buClr>
              <a:buSzPts val="1800"/>
              <a:buFont typeface="Century Gothic"/>
              <a:buChar char="●"/>
            </a:pPr>
            <a:r>
              <a:rPr lang="en" sz="1800">
                <a:solidFill>
                  <a:schemeClr val="dk1"/>
                </a:solidFill>
                <a:latin typeface="Century Gothic"/>
                <a:ea typeface="Century Gothic"/>
                <a:cs typeface="Century Gothic"/>
                <a:sym typeface="Century Gothic"/>
              </a:rPr>
              <a:t>February 13: Parent Teacher Comp Day - NO SCHOOL</a:t>
            </a:r>
            <a:endParaRPr sz="1800">
              <a:latin typeface="Century Gothic"/>
              <a:ea typeface="Century Gothic"/>
              <a:cs typeface="Century Gothic"/>
              <a:sym typeface="Century Gothic"/>
            </a:endParaRPr>
          </a:p>
          <a:p>
            <a:pPr indent="-342900" lvl="0" marL="457200" rtl="0" algn="l">
              <a:spcBef>
                <a:spcPts val="0"/>
              </a:spcBef>
              <a:spcAft>
                <a:spcPts val="0"/>
              </a:spcAft>
              <a:buSzPts val="1800"/>
              <a:buFont typeface="Century Gothic"/>
              <a:buChar char="●"/>
            </a:pPr>
            <a:r>
              <a:rPr lang="en" sz="1800">
                <a:latin typeface="Century Gothic"/>
                <a:ea typeface="Century Gothic"/>
                <a:cs typeface="Century Gothic"/>
                <a:sym typeface="Century Gothic"/>
              </a:rPr>
              <a:t>February 16: President’s Day - NO SCHOOL</a:t>
            </a:r>
            <a:endParaRPr sz="1800">
              <a:latin typeface="Century Gothic"/>
              <a:ea typeface="Century Gothic"/>
              <a:cs typeface="Century Gothic"/>
              <a:sym typeface="Century Gothic"/>
            </a:endParaRPr>
          </a:p>
          <a:p>
            <a:pPr indent="-342900" lvl="0" marL="457200" rtl="0" algn="l">
              <a:spcBef>
                <a:spcPts val="0"/>
              </a:spcBef>
              <a:spcAft>
                <a:spcPts val="0"/>
              </a:spcAft>
              <a:buSzPts val="1800"/>
              <a:buFont typeface="Century Gothic"/>
              <a:buChar char="●"/>
            </a:pPr>
            <a:r>
              <a:rPr lang="en" sz="1800">
                <a:latin typeface="Century Gothic"/>
                <a:ea typeface="Century Gothic"/>
                <a:cs typeface="Century Gothic"/>
                <a:sym typeface="Century Gothic"/>
              </a:rPr>
              <a:t>February 25: Falcon Fun Day (PTA Fundraiser)</a:t>
            </a:r>
            <a:endParaRPr sz="18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55" name="Google Shape;55;p13"/>
          <p:cNvSpPr txBox="1"/>
          <p:nvPr/>
        </p:nvSpPr>
        <p:spPr>
          <a:xfrm>
            <a:off x="3243025" y="448575"/>
            <a:ext cx="9854100" cy="1893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5000">
                <a:solidFill>
                  <a:schemeClr val="accent1"/>
                </a:solidFill>
                <a:latin typeface="Century Gothic"/>
                <a:ea typeface="Century Gothic"/>
                <a:cs typeface="Century Gothic"/>
                <a:sym typeface="Century Gothic"/>
              </a:rPr>
              <a:t>Kindergarten Family Newsletter</a:t>
            </a:r>
            <a:endParaRPr b="1" sz="5000">
              <a:solidFill>
                <a:schemeClr val="accent1"/>
              </a:solidFill>
              <a:latin typeface="Century Gothic"/>
              <a:ea typeface="Century Gothic"/>
              <a:cs typeface="Century Gothic"/>
              <a:sym typeface="Century Gothic"/>
            </a:endParaRPr>
          </a:p>
          <a:p>
            <a:pPr indent="0" lvl="0" marL="0" rtl="0" algn="l">
              <a:spcBef>
                <a:spcPts val="0"/>
              </a:spcBef>
              <a:spcAft>
                <a:spcPts val="0"/>
              </a:spcAft>
              <a:buNone/>
            </a:pPr>
            <a:r>
              <a:rPr b="1" lang="en" sz="2100">
                <a:solidFill>
                  <a:schemeClr val="dk1"/>
                </a:solidFill>
                <a:latin typeface="Century Gothic"/>
                <a:ea typeface="Century Gothic"/>
                <a:cs typeface="Century Gothic"/>
                <a:sym typeface="Century Gothic"/>
              </a:rPr>
              <a:t> Mission: </a:t>
            </a:r>
            <a:r>
              <a:rPr lang="en" sz="2100">
                <a:solidFill>
                  <a:schemeClr val="dk1"/>
                </a:solidFill>
                <a:latin typeface="Century Gothic"/>
                <a:ea typeface="Century Gothic"/>
                <a:cs typeface="Century Gothic"/>
                <a:sym typeface="Century Gothic"/>
              </a:rPr>
              <a:t>Elk Meadows Falcons are growing to be resilient, lifelong learners.</a:t>
            </a:r>
            <a:endParaRPr b="1" sz="21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b="1" lang="en" sz="2000">
                <a:solidFill>
                  <a:schemeClr val="dk1"/>
                </a:solidFill>
                <a:latin typeface="Century Gothic"/>
                <a:ea typeface="Century Gothic"/>
                <a:cs typeface="Century Gothic"/>
                <a:sym typeface="Century Gothic"/>
              </a:rPr>
              <a:t> Social Skills: </a:t>
            </a:r>
            <a:r>
              <a:rPr lang="en" sz="2000">
                <a:solidFill>
                  <a:schemeClr val="dk1"/>
                </a:solidFill>
                <a:latin typeface="Century Gothic"/>
                <a:ea typeface="Century Gothic"/>
                <a:cs typeface="Century Gothic"/>
                <a:sym typeface="Century Gothic"/>
              </a:rPr>
              <a:t>Honesty</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b="1" lang="en" sz="2000">
                <a:solidFill>
                  <a:schemeClr val="dk1"/>
                </a:solidFill>
                <a:latin typeface="Century Gothic"/>
                <a:ea typeface="Century Gothic"/>
                <a:cs typeface="Century Gothic"/>
                <a:sym typeface="Century Gothic"/>
              </a:rPr>
              <a:t> Date:  </a:t>
            </a:r>
            <a:r>
              <a:rPr lang="en" sz="2000">
                <a:solidFill>
                  <a:schemeClr val="dk1"/>
                </a:solidFill>
                <a:latin typeface="Century Gothic"/>
                <a:ea typeface="Century Gothic"/>
                <a:cs typeface="Century Gothic"/>
                <a:sym typeface="Century Gothic"/>
              </a:rPr>
              <a:t>February 2, 2026</a:t>
            </a:r>
            <a:endParaRPr sz="2000">
              <a:solidFill>
                <a:schemeClr val="dk1"/>
              </a:solidFill>
              <a:latin typeface="Century Gothic"/>
              <a:ea typeface="Century Gothic"/>
              <a:cs typeface="Century Gothic"/>
              <a:sym typeface="Century Gothic"/>
            </a:endParaRPr>
          </a:p>
        </p:txBody>
      </p:sp>
      <p:sp>
        <p:nvSpPr>
          <p:cNvPr id="56" name="Google Shape;56;p13"/>
          <p:cNvSpPr txBox="1"/>
          <p:nvPr/>
        </p:nvSpPr>
        <p:spPr>
          <a:xfrm>
            <a:off x="713700" y="550347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Math</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2000" u="sng">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Counting teen number using 10-groups</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u="sng">
                <a:latin typeface="Century Gothic"/>
                <a:ea typeface="Century Gothic"/>
                <a:cs typeface="Century Gothic"/>
                <a:sym typeface="Century Gothic"/>
              </a:rPr>
              <a:t>Example</a:t>
            </a:r>
            <a:r>
              <a:rPr lang="en" sz="2000">
                <a:latin typeface="Century Gothic"/>
                <a:ea typeface="Century Gothic"/>
                <a:cs typeface="Century Gothic"/>
                <a:sym typeface="Century Gothic"/>
              </a:rPr>
              <a:t>: Set out a random array of small objects (11-19). Have your child count ten of the objects and move them into a </a:t>
            </a:r>
            <a:r>
              <a:rPr lang="en" sz="2000">
                <a:latin typeface="Century Gothic"/>
                <a:ea typeface="Century Gothic"/>
                <a:cs typeface="Century Gothic"/>
                <a:sym typeface="Century Gothic"/>
              </a:rPr>
              <a:t>separate</a:t>
            </a:r>
            <a:r>
              <a:rPr lang="en" sz="2000">
                <a:latin typeface="Century Gothic"/>
                <a:ea typeface="Century Gothic"/>
                <a:cs typeface="Century Gothic"/>
                <a:sym typeface="Century Gothic"/>
              </a:rPr>
              <a:t> pile. Next have your child count how many objects there are all together by pointing to the ten group and and then the “extra ones”.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*To count 14 they would point and say “10” then point to each of the extras and say “11, 12, 13, 14”.</a:t>
            </a:r>
            <a:endParaRPr sz="2000">
              <a:latin typeface="Century Gothic"/>
              <a:ea typeface="Century Gothic"/>
              <a:cs typeface="Century Gothic"/>
              <a:sym typeface="Century Gothic"/>
            </a:endParaRPr>
          </a:p>
        </p:txBody>
      </p:sp>
      <p:sp>
        <p:nvSpPr>
          <p:cNvPr id="57" name="Google Shape;57;p13"/>
          <p:cNvSpPr txBox="1"/>
          <p:nvPr/>
        </p:nvSpPr>
        <p:spPr>
          <a:xfrm>
            <a:off x="7037300" y="9286575"/>
            <a:ext cx="5983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58" name="Google Shape;58;p13"/>
          <p:cNvSpPr txBox="1"/>
          <p:nvPr/>
        </p:nvSpPr>
        <p:spPr>
          <a:xfrm>
            <a:off x="6966200" y="550347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Language Arts</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2000" u="sng">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Finger stretch and write sounds in words</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Say a word. Have your child finger stretch the sounds in the word. Ask them “How many sounds do you hear?”. Then using a white board or paper have your child write each of the sounds they hear. Below is a list of words to help your child practice.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1200">
              <a:solidFill>
                <a:schemeClr val="dk1"/>
              </a:solidFill>
              <a:latin typeface="Century Gothic"/>
              <a:ea typeface="Century Gothic"/>
              <a:cs typeface="Century Gothic"/>
              <a:sym typeface="Century Gothic"/>
            </a:endParaRPr>
          </a:p>
          <a:p>
            <a:pPr indent="457200" lvl="0" marL="0" rtl="0" algn="l">
              <a:spcBef>
                <a:spcPts val="0"/>
              </a:spcBef>
              <a:spcAft>
                <a:spcPts val="0"/>
              </a:spcAft>
              <a:buNone/>
            </a:pPr>
            <a:r>
              <a:rPr lang="en" sz="2000">
                <a:solidFill>
                  <a:schemeClr val="dk1"/>
                </a:solidFill>
                <a:latin typeface="Century Gothic"/>
                <a:ea typeface="Century Gothic"/>
                <a:cs typeface="Century Gothic"/>
                <a:sym typeface="Century Gothic"/>
              </a:rPr>
              <a:t>pet		sit		tug		mad	hop	</a:t>
            </a:r>
            <a:endParaRPr sz="2000">
              <a:solidFill>
                <a:schemeClr val="dk1"/>
              </a:solidFill>
              <a:latin typeface="Century Gothic"/>
              <a:ea typeface="Century Gothic"/>
              <a:cs typeface="Century Gothic"/>
              <a:sym typeface="Century Gothic"/>
            </a:endParaRPr>
          </a:p>
          <a:p>
            <a:pPr indent="457200" lvl="0" marL="0" rtl="0" algn="l">
              <a:spcBef>
                <a:spcPts val="0"/>
              </a:spcBef>
              <a:spcAft>
                <a:spcPts val="0"/>
              </a:spcAft>
              <a:buNone/>
            </a:pPr>
            <a:r>
              <a:rPr lang="en" sz="2000">
                <a:solidFill>
                  <a:schemeClr val="dk1"/>
                </a:solidFill>
                <a:latin typeface="Century Gothic"/>
                <a:ea typeface="Century Gothic"/>
                <a:cs typeface="Century Gothic"/>
                <a:sym typeface="Century Gothic"/>
              </a:rPr>
              <a:t>best	pin		sun		hats	frog</a:t>
            </a:r>
            <a:endParaRPr sz="2000">
              <a:solidFill>
                <a:schemeClr val="dk1"/>
              </a:solidFill>
              <a:latin typeface="Century Gothic"/>
              <a:ea typeface="Century Gothic"/>
              <a:cs typeface="Century Gothic"/>
              <a:sym typeface="Century Gothic"/>
            </a:endParaRPr>
          </a:p>
          <a:p>
            <a:pPr indent="457200" lvl="0" marL="0" rtl="0" algn="l">
              <a:spcBef>
                <a:spcPts val="0"/>
              </a:spcBef>
              <a:spcAft>
                <a:spcPts val="0"/>
              </a:spcAft>
              <a:buNone/>
            </a:pPr>
            <a:r>
              <a:t/>
            </a:r>
            <a:endParaRPr sz="2000">
              <a:solidFill>
                <a:schemeClr val="dk1"/>
              </a:solidFill>
              <a:latin typeface="Century Gothic"/>
              <a:ea typeface="Century Gothic"/>
              <a:cs typeface="Century Gothic"/>
              <a:sym typeface="Century Gothic"/>
            </a:endParaRPr>
          </a:p>
          <a:p>
            <a:pPr indent="0" lvl="0" marL="0" rtl="0" algn="ctr">
              <a:spcBef>
                <a:spcPts val="0"/>
              </a:spcBef>
              <a:spcAft>
                <a:spcPts val="0"/>
              </a:spcAft>
              <a:buNone/>
            </a:pPr>
            <a:r>
              <a:rPr lang="en" sz="2000">
                <a:solidFill>
                  <a:schemeClr val="dk1"/>
                </a:solidFill>
                <a:latin typeface="Century Gothic"/>
                <a:ea typeface="Century Gothic"/>
                <a:cs typeface="Century Gothic"/>
                <a:sym typeface="Century Gothic"/>
              </a:rPr>
              <a:t>**Read with your child every day!**</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solidFill>
                <a:schemeClr val="dk1"/>
              </a:solidFill>
              <a:latin typeface="Century Gothic"/>
              <a:ea typeface="Century Gothic"/>
              <a:cs typeface="Century Gothic"/>
              <a:sym typeface="Century Gothic"/>
            </a:endParaRPr>
          </a:p>
        </p:txBody>
      </p:sp>
      <p:pic>
        <p:nvPicPr>
          <p:cNvPr id="59" name="Google Shape;59;p13"/>
          <p:cNvPicPr preferRelativeResize="0"/>
          <p:nvPr/>
        </p:nvPicPr>
        <p:blipFill>
          <a:blip r:embed="rId3">
            <a:alphaModFix/>
          </a:blip>
          <a:stretch>
            <a:fillRect/>
          </a:stretch>
        </p:blipFill>
        <p:spPr>
          <a:xfrm>
            <a:off x="713700" y="347175"/>
            <a:ext cx="2379277" cy="2379300"/>
          </a:xfrm>
          <a:prstGeom prst="rect">
            <a:avLst/>
          </a:prstGeom>
          <a:noFill/>
          <a:ln>
            <a:noFill/>
          </a:ln>
        </p:spPr>
      </p:pic>
      <p:sp>
        <p:nvSpPr>
          <p:cNvPr id="60" name="Google Shape;60;p13"/>
          <p:cNvSpPr txBox="1"/>
          <p:nvPr/>
        </p:nvSpPr>
        <p:spPr>
          <a:xfrm>
            <a:off x="745100" y="1053472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solidFill>
                  <a:schemeClr val="dk1"/>
                </a:solidFill>
                <a:latin typeface="Century Gothic"/>
                <a:ea typeface="Century Gothic"/>
                <a:cs typeface="Century Gothic"/>
                <a:sym typeface="Century Gothic"/>
              </a:rPr>
              <a:t>Social Studies</a:t>
            </a:r>
            <a:endParaRPr b="1" sz="2000" u="sng">
              <a:solidFill>
                <a:schemeClr val="dk1"/>
              </a:solidFill>
              <a:latin typeface="Century Gothic"/>
              <a:ea typeface="Century Gothic"/>
              <a:cs typeface="Century Gothic"/>
              <a:sym typeface="Century Gothic"/>
            </a:endParaRPr>
          </a:p>
          <a:p>
            <a:pPr indent="0" lvl="0" marL="0" rtl="0" algn="ctr">
              <a:spcBef>
                <a:spcPts val="0"/>
              </a:spcBef>
              <a:spcAft>
                <a:spcPts val="0"/>
              </a:spcAft>
              <a:buClr>
                <a:schemeClr val="dk1"/>
              </a:buClr>
              <a:buSzPts val="1100"/>
              <a:buFont typeface="Arial"/>
              <a:buNone/>
            </a:pPr>
            <a:r>
              <a:t/>
            </a:r>
            <a:endParaRPr b="1" sz="2000" u="sng">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American symbols</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Look for symbols in your neighborhood that represent our country.</a:t>
            </a:r>
            <a:endParaRPr b="1" sz="2000" u="sng">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1" name="Google Shape;61;p13"/>
          <p:cNvSpPr txBox="1"/>
          <p:nvPr/>
        </p:nvSpPr>
        <p:spPr>
          <a:xfrm>
            <a:off x="6966200" y="1053472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Character Strong</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2000" u="sng">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Honesty</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Doing what is right even when no one else is watching. Telling the truth even if it’s hard.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2" name="Google Shape;62;p13"/>
          <p:cNvSpPr txBox="1"/>
          <p:nvPr/>
        </p:nvSpPr>
        <p:spPr>
          <a:xfrm>
            <a:off x="713700" y="15489775"/>
            <a:ext cx="12288600" cy="22050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Family Connection/Additional Information</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800" u="sng">
              <a:latin typeface="Century Gothic"/>
              <a:ea typeface="Century Gothic"/>
              <a:cs typeface="Century Gothic"/>
              <a:sym typeface="Century Gothic"/>
            </a:endParaRPr>
          </a:p>
          <a:p>
            <a:pPr indent="0" lvl="0" marL="0" rtl="0" algn="l">
              <a:spcBef>
                <a:spcPts val="0"/>
              </a:spcBef>
              <a:spcAft>
                <a:spcPts val="0"/>
              </a:spcAft>
              <a:buNone/>
            </a:pPr>
            <a:r>
              <a:rPr lang="en" sz="2000">
                <a:solidFill>
                  <a:schemeClr val="dk1"/>
                </a:solidFill>
                <a:latin typeface="Century Gothic"/>
                <a:ea typeface="Century Gothic"/>
                <a:cs typeface="Century Gothic"/>
                <a:sym typeface="Century Gothic"/>
              </a:rPr>
              <a:t>We will be celebrating Valentine’s Day in class on Thursday, February 12th. Your child may bring a valentine for each child in their class. Please have your child write their name in the “from” section of the valentine. Please leave the “to” section blank. This allows students to quickly pass out their valentines. </a:t>
            </a:r>
            <a:endParaRPr sz="2000">
              <a:solidFill>
                <a:schemeClr val="dk1"/>
              </a:solidFill>
              <a:latin typeface="Century Gothic"/>
              <a:ea typeface="Century Gothic"/>
              <a:cs typeface="Century Gothic"/>
              <a:sym typeface="Century Gothic"/>
            </a:endParaRPr>
          </a:p>
          <a:p>
            <a:pPr indent="0" lvl="0" marL="0" rtl="0" algn="ctr">
              <a:spcBef>
                <a:spcPts val="0"/>
              </a:spcBef>
              <a:spcAft>
                <a:spcPts val="0"/>
              </a:spcAft>
              <a:buNone/>
            </a:pPr>
            <a:r>
              <a:rPr lang="en" sz="2000">
                <a:solidFill>
                  <a:schemeClr val="dk1"/>
                </a:solidFill>
                <a:latin typeface="Century Gothic"/>
                <a:ea typeface="Century Gothic"/>
                <a:cs typeface="Century Gothic"/>
                <a:sym typeface="Century Gothic"/>
              </a:rPr>
              <a:t>***Please schedule an appointment for Parent Teacher Conferences on Skyward.***</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6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