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8288000" cx="137160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57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76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f45b6a97e_0_57:notes"/>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f45b6a97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67563" y="2647378"/>
            <a:ext cx="12781200" cy="7298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11" name="Google Shape;11;p2"/>
          <p:cNvSpPr txBox="1"/>
          <p:nvPr>
            <p:ph idx="1" type="subTitle"/>
          </p:nvPr>
        </p:nvSpPr>
        <p:spPr>
          <a:xfrm>
            <a:off x="467550" y="10076889"/>
            <a:ext cx="12781200" cy="28185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2" name="Google Shape;12;p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67550" y="3932889"/>
            <a:ext cx="12781200" cy="69813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a:r>
              <a:t>xx%</a:t>
            </a:r>
          </a:p>
        </p:txBody>
      </p:sp>
      <p:sp>
        <p:nvSpPr>
          <p:cNvPr id="46" name="Google Shape;46;p11"/>
          <p:cNvSpPr txBox="1"/>
          <p:nvPr>
            <p:ph idx="1" type="body"/>
          </p:nvPr>
        </p:nvSpPr>
        <p:spPr>
          <a:xfrm>
            <a:off x="467550" y="11207911"/>
            <a:ext cx="12781200" cy="4624800"/>
          </a:xfrm>
          <a:prstGeom prst="rect">
            <a:avLst/>
          </a:prstGeom>
        </p:spPr>
        <p:txBody>
          <a:bodyPr anchorCtr="0" anchor="t" bIns="131200" lIns="131200" spcFirstLastPara="1" rIns="131200" wrap="square" tIns="131200">
            <a:normAutofit/>
          </a:bodyPr>
          <a:lstStyle>
            <a:lvl1pPr indent="-393700" lvl="0" marL="457200" algn="ctr">
              <a:spcBef>
                <a:spcPts val="0"/>
              </a:spcBef>
              <a:spcAft>
                <a:spcPts val="0"/>
              </a:spcAft>
              <a:buSzPts val="2600"/>
              <a:buChar char="●"/>
              <a:defRPr/>
            </a:lvl1pPr>
            <a:lvl2pPr indent="-355600" lvl="1" marL="914400" algn="ctr">
              <a:spcBef>
                <a:spcPts val="0"/>
              </a:spcBef>
              <a:spcAft>
                <a:spcPts val="0"/>
              </a:spcAft>
              <a:buSzPts val="2000"/>
              <a:buChar char="○"/>
              <a:defRPr/>
            </a:lvl2pPr>
            <a:lvl3pPr indent="-355600" lvl="2" marL="1371600" algn="ctr">
              <a:spcBef>
                <a:spcPts val="0"/>
              </a:spcBef>
              <a:spcAft>
                <a:spcPts val="0"/>
              </a:spcAft>
              <a:buSzPts val="2000"/>
              <a:buChar char="■"/>
              <a:defRPr/>
            </a:lvl3pPr>
            <a:lvl4pPr indent="-355600" lvl="3" marL="1828800" algn="ctr">
              <a:spcBef>
                <a:spcPts val="0"/>
              </a:spcBef>
              <a:spcAft>
                <a:spcPts val="0"/>
              </a:spcAft>
              <a:buSzPts val="2000"/>
              <a:buChar char="●"/>
              <a:defRPr/>
            </a:lvl4pPr>
            <a:lvl5pPr indent="-355600" lvl="4" marL="2286000" algn="ctr">
              <a:spcBef>
                <a:spcPts val="0"/>
              </a:spcBef>
              <a:spcAft>
                <a:spcPts val="0"/>
              </a:spcAft>
              <a:buSzPts val="2000"/>
              <a:buChar char="○"/>
              <a:defRPr/>
            </a:lvl5pPr>
            <a:lvl6pPr indent="-355600" lvl="5" marL="2743200" algn="ctr">
              <a:spcBef>
                <a:spcPts val="0"/>
              </a:spcBef>
              <a:spcAft>
                <a:spcPts val="0"/>
              </a:spcAft>
              <a:buSzPts val="2000"/>
              <a:buChar char="■"/>
              <a:defRPr/>
            </a:lvl6pPr>
            <a:lvl7pPr indent="-355600" lvl="6" marL="3200400" algn="ctr">
              <a:spcBef>
                <a:spcPts val="0"/>
              </a:spcBef>
              <a:spcAft>
                <a:spcPts val="0"/>
              </a:spcAft>
              <a:buSzPts val="2000"/>
              <a:buChar char="●"/>
              <a:defRPr/>
            </a:lvl7pPr>
            <a:lvl8pPr indent="-355600" lvl="7" marL="3657600" algn="ctr">
              <a:spcBef>
                <a:spcPts val="0"/>
              </a:spcBef>
              <a:spcAft>
                <a:spcPts val="0"/>
              </a:spcAft>
              <a:buSzPts val="2000"/>
              <a:buChar char="○"/>
              <a:defRPr/>
            </a:lvl8pPr>
            <a:lvl9pPr indent="-355600" lvl="8" marL="4114800" algn="ctr">
              <a:spcBef>
                <a:spcPts val="0"/>
              </a:spcBef>
              <a:spcAft>
                <a:spcPts val="0"/>
              </a:spcAft>
              <a:buSzPts val="2000"/>
              <a:buChar char="■"/>
              <a:defRPr/>
            </a:lvl9pPr>
          </a:lstStyle>
          <a:p/>
        </p:txBody>
      </p:sp>
      <p:sp>
        <p:nvSpPr>
          <p:cNvPr id="47" name="Google Shape;47;p11"/>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67550" y="7647467"/>
            <a:ext cx="12781200" cy="2992800"/>
          </a:xfrm>
          <a:prstGeom prst="rect">
            <a:avLst/>
          </a:prstGeom>
        </p:spPr>
        <p:txBody>
          <a:bodyPr anchorCtr="0" anchor="ctr" bIns="131200" lIns="131200" spcFirstLastPara="1" rIns="131200" wrap="square" tIns="1312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p3"/>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8" name="Google Shape;18;p4"/>
          <p:cNvSpPr txBox="1"/>
          <p:nvPr>
            <p:ph idx="1" type="body"/>
          </p:nvPr>
        </p:nvSpPr>
        <p:spPr>
          <a:xfrm>
            <a:off x="467550" y="4097689"/>
            <a:ext cx="12781200" cy="12147300"/>
          </a:xfrm>
          <a:prstGeom prst="rect">
            <a:avLst/>
          </a:prstGeom>
        </p:spPr>
        <p:txBody>
          <a:bodyPr anchorCtr="0" anchor="t"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19" name="Google Shape;19;p4"/>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5"/>
          <p:cNvSpPr txBox="1"/>
          <p:nvPr>
            <p:ph idx="1" type="body"/>
          </p:nvPr>
        </p:nvSpPr>
        <p:spPr>
          <a:xfrm>
            <a:off x="46755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3" name="Google Shape;23;p5"/>
          <p:cNvSpPr txBox="1"/>
          <p:nvPr>
            <p:ph idx="2" type="body"/>
          </p:nvPr>
        </p:nvSpPr>
        <p:spPr>
          <a:xfrm>
            <a:off x="724860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4" name="Google Shape;24;p5"/>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7" name="Google Shape;27;p6"/>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67550" y="1975467"/>
            <a:ext cx="4212000" cy="2686800"/>
          </a:xfrm>
          <a:prstGeom prst="rect">
            <a:avLst/>
          </a:prstGeom>
        </p:spPr>
        <p:txBody>
          <a:bodyPr anchorCtr="0" anchor="b" bIns="131200" lIns="131200" spcFirstLastPara="1" rIns="131200" wrap="square" tIns="131200">
            <a:norm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p:txBody>
      </p:sp>
      <p:sp>
        <p:nvSpPr>
          <p:cNvPr id="30" name="Google Shape;30;p7"/>
          <p:cNvSpPr txBox="1"/>
          <p:nvPr>
            <p:ph idx="1" type="body"/>
          </p:nvPr>
        </p:nvSpPr>
        <p:spPr>
          <a:xfrm>
            <a:off x="467550" y="4940800"/>
            <a:ext cx="4212000" cy="11304300"/>
          </a:xfrm>
          <a:prstGeom prst="rect">
            <a:avLst/>
          </a:prstGeom>
        </p:spPr>
        <p:txBody>
          <a:bodyPr anchorCtr="0" anchor="t" bIns="131200" lIns="131200" spcFirstLastPara="1" rIns="131200" wrap="square" tIns="131200">
            <a:normAutofit/>
          </a:bodyPr>
          <a:lstStyle>
            <a:lvl1pPr indent="-336550" lvl="0" marL="457200">
              <a:spcBef>
                <a:spcPts val="0"/>
              </a:spcBef>
              <a:spcAft>
                <a:spcPts val="0"/>
              </a:spcAft>
              <a:buSzPts val="1700"/>
              <a:buChar char="●"/>
              <a:defRPr sz="17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31" name="Google Shape;31;p7"/>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735375" y="1600533"/>
            <a:ext cx="9551400" cy="14545200"/>
          </a:xfrm>
          <a:prstGeom prst="rect">
            <a:avLst/>
          </a:prstGeom>
        </p:spPr>
        <p:txBody>
          <a:bodyPr anchorCtr="0" anchor="ctr" bIns="131200" lIns="131200" spcFirstLastPara="1" rIns="131200" wrap="square" tIns="131200">
            <a:normAutofit/>
          </a:bodyPr>
          <a:lstStyle>
            <a:lvl1pPr lvl="0">
              <a:spcBef>
                <a:spcPts val="0"/>
              </a:spcBef>
              <a:spcAft>
                <a:spcPts val="0"/>
              </a:spcAft>
              <a:buSzPts val="6900"/>
              <a:buNone/>
              <a:defRPr sz="6900"/>
            </a:lvl1pPr>
            <a:lvl2pPr lvl="1">
              <a:spcBef>
                <a:spcPts val="0"/>
              </a:spcBef>
              <a:spcAft>
                <a:spcPts val="0"/>
              </a:spcAft>
              <a:buSzPts val="6900"/>
              <a:buNone/>
              <a:defRPr sz="6900"/>
            </a:lvl2pPr>
            <a:lvl3pPr lvl="2">
              <a:spcBef>
                <a:spcPts val="0"/>
              </a:spcBef>
              <a:spcAft>
                <a:spcPts val="0"/>
              </a:spcAft>
              <a:buSzPts val="6900"/>
              <a:buNone/>
              <a:defRPr sz="6900"/>
            </a:lvl3pPr>
            <a:lvl4pPr lvl="3">
              <a:spcBef>
                <a:spcPts val="0"/>
              </a:spcBef>
              <a:spcAft>
                <a:spcPts val="0"/>
              </a:spcAft>
              <a:buSzPts val="6900"/>
              <a:buNone/>
              <a:defRPr sz="6900"/>
            </a:lvl4pPr>
            <a:lvl5pPr lvl="4">
              <a:spcBef>
                <a:spcPts val="0"/>
              </a:spcBef>
              <a:spcAft>
                <a:spcPts val="0"/>
              </a:spcAft>
              <a:buSzPts val="6900"/>
              <a:buNone/>
              <a:defRPr sz="6900"/>
            </a:lvl5pPr>
            <a:lvl6pPr lvl="5">
              <a:spcBef>
                <a:spcPts val="0"/>
              </a:spcBef>
              <a:spcAft>
                <a:spcPts val="0"/>
              </a:spcAft>
              <a:buSzPts val="6900"/>
              <a:buNone/>
              <a:defRPr sz="6900"/>
            </a:lvl6pPr>
            <a:lvl7pPr lvl="6">
              <a:spcBef>
                <a:spcPts val="0"/>
              </a:spcBef>
              <a:spcAft>
                <a:spcPts val="0"/>
              </a:spcAft>
              <a:buSzPts val="6900"/>
              <a:buNone/>
              <a:defRPr sz="6900"/>
            </a:lvl7pPr>
            <a:lvl8pPr lvl="7">
              <a:spcBef>
                <a:spcPts val="0"/>
              </a:spcBef>
              <a:spcAft>
                <a:spcPts val="0"/>
              </a:spcAft>
              <a:buSzPts val="6900"/>
              <a:buNone/>
              <a:defRPr sz="6900"/>
            </a:lvl8pPr>
            <a:lvl9pPr lvl="8">
              <a:spcBef>
                <a:spcPts val="0"/>
              </a:spcBef>
              <a:spcAft>
                <a:spcPts val="0"/>
              </a:spcAft>
              <a:buSzPts val="6900"/>
              <a:buNone/>
              <a:defRPr sz="6900"/>
            </a:lvl9pPr>
          </a:lstStyle>
          <a:p/>
        </p:txBody>
      </p:sp>
      <p:sp>
        <p:nvSpPr>
          <p:cNvPr id="34" name="Google Shape;34;p8"/>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858000" y="-444"/>
            <a:ext cx="6858000" cy="18288000"/>
          </a:xfrm>
          <a:prstGeom prst="rect">
            <a:avLst/>
          </a:prstGeom>
          <a:solidFill>
            <a:schemeClr val="lt2"/>
          </a:solidFill>
          <a:ln>
            <a:noFill/>
          </a:ln>
        </p:spPr>
        <p:txBody>
          <a:bodyPr anchorCtr="0" anchor="ctr" bIns="131200" lIns="131200" spcFirstLastPara="1" rIns="131200" wrap="square" tIns="131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98250" y="4384622"/>
            <a:ext cx="6067500" cy="5270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38" name="Google Shape;38;p9"/>
          <p:cNvSpPr txBox="1"/>
          <p:nvPr>
            <p:ph idx="1" type="subTitle"/>
          </p:nvPr>
        </p:nvSpPr>
        <p:spPr>
          <a:xfrm>
            <a:off x="398250" y="9966489"/>
            <a:ext cx="6067500" cy="43917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3000"/>
              <a:buNone/>
              <a:defRPr sz="3000"/>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39" name="Google Shape;39;p9"/>
          <p:cNvSpPr txBox="1"/>
          <p:nvPr>
            <p:ph idx="2" type="body"/>
          </p:nvPr>
        </p:nvSpPr>
        <p:spPr>
          <a:xfrm>
            <a:off x="7409250" y="2574489"/>
            <a:ext cx="5755800" cy="13138500"/>
          </a:xfrm>
          <a:prstGeom prst="rect">
            <a:avLst/>
          </a:prstGeom>
        </p:spPr>
        <p:txBody>
          <a:bodyPr anchorCtr="0" anchor="ctr"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9"/>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67550" y="15042044"/>
            <a:ext cx="8998500" cy="2151300"/>
          </a:xfrm>
          <a:prstGeom prst="rect">
            <a:avLst/>
          </a:prstGeom>
        </p:spPr>
        <p:txBody>
          <a:bodyPr anchorCtr="0" anchor="ctr" bIns="131200" lIns="131200" spcFirstLastPara="1" rIns="131200" wrap="square" tIns="131200">
            <a:normAutofit/>
          </a:bodyPr>
          <a:lstStyle>
            <a:lvl1pPr indent="-228600" lvl="0" marL="457200">
              <a:lnSpc>
                <a:spcPct val="100000"/>
              </a:lnSpc>
              <a:spcBef>
                <a:spcPts val="0"/>
              </a:spcBef>
              <a:spcAft>
                <a:spcPts val="0"/>
              </a:spcAft>
              <a:buSzPts val="2600"/>
              <a:buNone/>
              <a:defRPr/>
            </a:lvl1pPr>
          </a:lstStyle>
          <a:p/>
        </p:txBody>
      </p:sp>
      <p:sp>
        <p:nvSpPr>
          <p:cNvPr id="43" name="Google Shape;43;p10"/>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67550" y="1582311"/>
            <a:ext cx="12781200" cy="2036100"/>
          </a:xfrm>
          <a:prstGeom prst="rect">
            <a:avLst/>
          </a:prstGeom>
          <a:noFill/>
          <a:ln>
            <a:noFill/>
          </a:ln>
        </p:spPr>
        <p:txBody>
          <a:bodyPr anchorCtr="0" anchor="t" bIns="131200" lIns="131200" spcFirstLastPara="1" rIns="131200" wrap="square" tIns="131200">
            <a:normAutofit/>
          </a:bodyPr>
          <a:lstStyle>
            <a:lvl1pPr lvl="0">
              <a:spcBef>
                <a:spcPts val="0"/>
              </a:spcBef>
              <a:spcAft>
                <a:spcPts val="0"/>
              </a:spcAft>
              <a:buClr>
                <a:schemeClr val="dk1"/>
              </a:buClr>
              <a:buSzPts val="4000"/>
              <a:buNone/>
              <a:defRPr sz="4000">
                <a:solidFill>
                  <a:schemeClr val="dk1"/>
                </a:solidFill>
              </a:defRPr>
            </a:lvl1pPr>
            <a:lvl2pPr lvl="1">
              <a:spcBef>
                <a:spcPts val="0"/>
              </a:spcBef>
              <a:spcAft>
                <a:spcPts val="0"/>
              </a:spcAft>
              <a:buClr>
                <a:schemeClr val="dk1"/>
              </a:buClr>
              <a:buSzPts val="4000"/>
              <a:buNone/>
              <a:defRPr sz="4000">
                <a:solidFill>
                  <a:schemeClr val="dk1"/>
                </a:solidFill>
              </a:defRPr>
            </a:lvl2pPr>
            <a:lvl3pPr lvl="2">
              <a:spcBef>
                <a:spcPts val="0"/>
              </a:spcBef>
              <a:spcAft>
                <a:spcPts val="0"/>
              </a:spcAft>
              <a:buClr>
                <a:schemeClr val="dk1"/>
              </a:buClr>
              <a:buSzPts val="4000"/>
              <a:buNone/>
              <a:defRPr sz="4000">
                <a:solidFill>
                  <a:schemeClr val="dk1"/>
                </a:solidFill>
              </a:defRPr>
            </a:lvl3pPr>
            <a:lvl4pPr lvl="3">
              <a:spcBef>
                <a:spcPts val="0"/>
              </a:spcBef>
              <a:spcAft>
                <a:spcPts val="0"/>
              </a:spcAft>
              <a:buClr>
                <a:schemeClr val="dk1"/>
              </a:buClr>
              <a:buSzPts val="4000"/>
              <a:buNone/>
              <a:defRPr sz="4000">
                <a:solidFill>
                  <a:schemeClr val="dk1"/>
                </a:solidFill>
              </a:defRPr>
            </a:lvl4pPr>
            <a:lvl5pPr lvl="4">
              <a:spcBef>
                <a:spcPts val="0"/>
              </a:spcBef>
              <a:spcAft>
                <a:spcPts val="0"/>
              </a:spcAft>
              <a:buClr>
                <a:schemeClr val="dk1"/>
              </a:buClr>
              <a:buSzPts val="4000"/>
              <a:buNone/>
              <a:defRPr sz="4000">
                <a:solidFill>
                  <a:schemeClr val="dk1"/>
                </a:solidFill>
              </a:defRPr>
            </a:lvl5pPr>
            <a:lvl6pPr lvl="5">
              <a:spcBef>
                <a:spcPts val="0"/>
              </a:spcBef>
              <a:spcAft>
                <a:spcPts val="0"/>
              </a:spcAft>
              <a:buClr>
                <a:schemeClr val="dk1"/>
              </a:buClr>
              <a:buSzPts val="4000"/>
              <a:buNone/>
              <a:defRPr sz="4000">
                <a:solidFill>
                  <a:schemeClr val="dk1"/>
                </a:solidFill>
              </a:defRPr>
            </a:lvl6pPr>
            <a:lvl7pPr lvl="6">
              <a:spcBef>
                <a:spcPts val="0"/>
              </a:spcBef>
              <a:spcAft>
                <a:spcPts val="0"/>
              </a:spcAft>
              <a:buClr>
                <a:schemeClr val="dk1"/>
              </a:buClr>
              <a:buSzPts val="4000"/>
              <a:buNone/>
              <a:defRPr sz="4000">
                <a:solidFill>
                  <a:schemeClr val="dk1"/>
                </a:solidFill>
              </a:defRPr>
            </a:lvl7pPr>
            <a:lvl8pPr lvl="7">
              <a:spcBef>
                <a:spcPts val="0"/>
              </a:spcBef>
              <a:spcAft>
                <a:spcPts val="0"/>
              </a:spcAft>
              <a:buClr>
                <a:schemeClr val="dk1"/>
              </a:buClr>
              <a:buSzPts val="4000"/>
              <a:buNone/>
              <a:defRPr sz="4000">
                <a:solidFill>
                  <a:schemeClr val="dk1"/>
                </a:solidFill>
              </a:defRPr>
            </a:lvl8pPr>
            <a:lvl9pPr lvl="8">
              <a:spcBef>
                <a:spcPts val="0"/>
              </a:spcBef>
              <a:spcAft>
                <a:spcPts val="0"/>
              </a:spcAft>
              <a:buClr>
                <a:schemeClr val="dk1"/>
              </a:buClr>
              <a:buSzPts val="4000"/>
              <a:buNone/>
              <a:defRPr sz="4000">
                <a:solidFill>
                  <a:schemeClr val="dk1"/>
                </a:solidFill>
              </a:defRPr>
            </a:lvl9pPr>
          </a:lstStyle>
          <a:p/>
        </p:txBody>
      </p:sp>
      <p:sp>
        <p:nvSpPr>
          <p:cNvPr id="7" name="Google Shape;7;p1"/>
          <p:cNvSpPr txBox="1"/>
          <p:nvPr>
            <p:ph idx="1" type="body"/>
          </p:nvPr>
        </p:nvSpPr>
        <p:spPr>
          <a:xfrm>
            <a:off x="467550" y="4097689"/>
            <a:ext cx="12781200" cy="12147300"/>
          </a:xfrm>
          <a:prstGeom prst="rect">
            <a:avLst/>
          </a:prstGeom>
          <a:noFill/>
          <a:ln>
            <a:noFill/>
          </a:ln>
        </p:spPr>
        <p:txBody>
          <a:bodyPr anchorCtr="0" anchor="t" bIns="131200" lIns="131200" spcFirstLastPara="1" rIns="131200" wrap="square" tIns="131200">
            <a:normAutofit/>
          </a:bodyPr>
          <a:lstStyle>
            <a:lvl1pPr indent="-393700" lvl="0" marL="457200">
              <a:lnSpc>
                <a:spcPct val="115000"/>
              </a:lnSpc>
              <a:spcBef>
                <a:spcPts val="0"/>
              </a:spcBef>
              <a:spcAft>
                <a:spcPts val="0"/>
              </a:spcAft>
              <a:buClr>
                <a:schemeClr val="dk2"/>
              </a:buClr>
              <a:buSzPts val="2600"/>
              <a:buChar char="●"/>
              <a:defRPr sz="2600">
                <a:solidFill>
                  <a:schemeClr val="dk2"/>
                </a:solidFill>
              </a:defRPr>
            </a:lvl1pPr>
            <a:lvl2pPr indent="-355600" lvl="1" marL="914400">
              <a:lnSpc>
                <a:spcPct val="115000"/>
              </a:lnSpc>
              <a:spcBef>
                <a:spcPts val="0"/>
              </a:spcBef>
              <a:spcAft>
                <a:spcPts val="0"/>
              </a:spcAft>
              <a:buClr>
                <a:schemeClr val="dk2"/>
              </a:buClr>
              <a:buSzPts val="2000"/>
              <a:buChar char="○"/>
              <a:defRPr sz="2000">
                <a:solidFill>
                  <a:schemeClr val="dk2"/>
                </a:solidFill>
              </a:defRPr>
            </a:lvl2pPr>
            <a:lvl3pPr indent="-355600" lvl="2" marL="1371600">
              <a:lnSpc>
                <a:spcPct val="115000"/>
              </a:lnSpc>
              <a:spcBef>
                <a:spcPts val="0"/>
              </a:spcBef>
              <a:spcAft>
                <a:spcPts val="0"/>
              </a:spcAft>
              <a:buClr>
                <a:schemeClr val="dk2"/>
              </a:buClr>
              <a:buSzPts val="2000"/>
              <a:buChar char="■"/>
              <a:defRPr sz="2000">
                <a:solidFill>
                  <a:schemeClr val="dk2"/>
                </a:solidFill>
              </a:defRPr>
            </a:lvl3pPr>
            <a:lvl4pPr indent="-355600" lvl="3" marL="1828800">
              <a:lnSpc>
                <a:spcPct val="115000"/>
              </a:lnSpc>
              <a:spcBef>
                <a:spcPts val="0"/>
              </a:spcBef>
              <a:spcAft>
                <a:spcPts val="0"/>
              </a:spcAft>
              <a:buClr>
                <a:schemeClr val="dk2"/>
              </a:buClr>
              <a:buSzPts val="2000"/>
              <a:buChar char="●"/>
              <a:defRPr sz="2000">
                <a:solidFill>
                  <a:schemeClr val="dk2"/>
                </a:solidFill>
              </a:defRPr>
            </a:lvl4pPr>
            <a:lvl5pPr indent="-355600" lvl="4" marL="2286000">
              <a:lnSpc>
                <a:spcPct val="115000"/>
              </a:lnSpc>
              <a:spcBef>
                <a:spcPts val="0"/>
              </a:spcBef>
              <a:spcAft>
                <a:spcPts val="0"/>
              </a:spcAft>
              <a:buClr>
                <a:schemeClr val="dk2"/>
              </a:buClr>
              <a:buSzPts val="2000"/>
              <a:buChar char="○"/>
              <a:defRPr sz="2000">
                <a:solidFill>
                  <a:schemeClr val="dk2"/>
                </a:solidFill>
              </a:defRPr>
            </a:lvl5pPr>
            <a:lvl6pPr indent="-355600" lvl="5" marL="2743200">
              <a:lnSpc>
                <a:spcPct val="115000"/>
              </a:lnSpc>
              <a:spcBef>
                <a:spcPts val="0"/>
              </a:spcBef>
              <a:spcAft>
                <a:spcPts val="0"/>
              </a:spcAft>
              <a:buClr>
                <a:schemeClr val="dk2"/>
              </a:buClr>
              <a:buSzPts val="2000"/>
              <a:buChar char="■"/>
              <a:defRPr sz="2000">
                <a:solidFill>
                  <a:schemeClr val="dk2"/>
                </a:solidFill>
              </a:defRPr>
            </a:lvl6pPr>
            <a:lvl7pPr indent="-355600" lvl="6" marL="3200400">
              <a:lnSpc>
                <a:spcPct val="115000"/>
              </a:lnSpc>
              <a:spcBef>
                <a:spcPts val="0"/>
              </a:spcBef>
              <a:spcAft>
                <a:spcPts val="0"/>
              </a:spcAft>
              <a:buClr>
                <a:schemeClr val="dk2"/>
              </a:buClr>
              <a:buSzPts val="2000"/>
              <a:buChar char="●"/>
              <a:defRPr sz="2000">
                <a:solidFill>
                  <a:schemeClr val="dk2"/>
                </a:solidFill>
              </a:defRPr>
            </a:lvl7pPr>
            <a:lvl8pPr indent="-355600" lvl="7" marL="3657600">
              <a:lnSpc>
                <a:spcPct val="115000"/>
              </a:lnSpc>
              <a:spcBef>
                <a:spcPts val="0"/>
              </a:spcBef>
              <a:spcAft>
                <a:spcPts val="0"/>
              </a:spcAft>
              <a:buClr>
                <a:schemeClr val="dk2"/>
              </a:buClr>
              <a:buSzPts val="2000"/>
              <a:buChar char="○"/>
              <a:defRPr sz="2000">
                <a:solidFill>
                  <a:schemeClr val="dk2"/>
                </a:solidFill>
              </a:defRPr>
            </a:lvl8pPr>
            <a:lvl9pPr indent="-355600" lvl="8" marL="4114800">
              <a:lnSpc>
                <a:spcPct val="115000"/>
              </a:lnSpc>
              <a:spcBef>
                <a:spcPts val="0"/>
              </a:spcBef>
              <a:spcAft>
                <a:spcPts val="0"/>
              </a:spcAft>
              <a:buClr>
                <a:schemeClr val="dk2"/>
              </a:buClr>
              <a:buSzPts val="2000"/>
              <a:buChar char="■"/>
              <a:defRPr sz="2000">
                <a:solidFill>
                  <a:schemeClr val="dk2"/>
                </a:solidFill>
              </a:defRPr>
            </a:lvl9pPr>
          </a:lstStyle>
          <a:p/>
        </p:txBody>
      </p:sp>
      <p:sp>
        <p:nvSpPr>
          <p:cNvPr id="8" name="Google Shape;8;p1"/>
          <p:cNvSpPr txBox="1"/>
          <p:nvPr>
            <p:ph idx="12" type="sldNum"/>
          </p:nvPr>
        </p:nvSpPr>
        <p:spPr>
          <a:xfrm>
            <a:off x="12708687" y="16580326"/>
            <a:ext cx="823200" cy="1399500"/>
          </a:xfrm>
          <a:prstGeom prst="rect">
            <a:avLst/>
          </a:prstGeom>
          <a:noFill/>
          <a:ln>
            <a:noFill/>
          </a:ln>
        </p:spPr>
        <p:txBody>
          <a:bodyPr anchorCtr="0" anchor="ctr" bIns="131200" lIns="131200" spcFirstLastPara="1" rIns="131200" wrap="square" tIns="131200">
            <a:normAutofit/>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739950" y="2595125"/>
            <a:ext cx="12236100" cy="2690700"/>
          </a:xfrm>
          <a:prstGeom prst="rect">
            <a:avLst/>
          </a:prstGeom>
          <a:noFill/>
          <a:ln cap="flat" cmpd="sng" w="28575">
            <a:solidFill>
              <a:srgbClr val="000000"/>
            </a:solidFill>
            <a:prstDash val="solid"/>
            <a:round/>
            <a:headEnd len="sm" w="sm" type="none"/>
            <a:tailEnd len="sm" w="sm" type="none"/>
          </a:ln>
        </p:spPr>
        <p:txBody>
          <a:bodyPr anchorCtr="0" anchor="t" bIns="131200" lIns="131200" spcFirstLastPara="1" rIns="131200" wrap="square" tIns="131200">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Grade-Level Events</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300" u="sng">
              <a:latin typeface="Century Gothic"/>
              <a:ea typeface="Century Gothic"/>
              <a:cs typeface="Century Gothic"/>
              <a:sym typeface="Century Gothic"/>
            </a:endParaRPr>
          </a:p>
          <a:p>
            <a:pPr indent="-355600" lvl="0" marL="457200" rtl="0" algn="l">
              <a:spcBef>
                <a:spcPts val="0"/>
              </a:spcBef>
              <a:spcAft>
                <a:spcPts val="0"/>
              </a:spcAft>
              <a:buClr>
                <a:srgbClr val="000000"/>
              </a:buClr>
              <a:buSzPts val="2000"/>
              <a:buFont typeface="Century Gothic"/>
              <a:buChar char="●"/>
            </a:pPr>
            <a:r>
              <a:rPr lang="en" sz="2000">
                <a:solidFill>
                  <a:schemeClr val="dk1"/>
                </a:solidFill>
                <a:latin typeface="Century Gothic"/>
                <a:ea typeface="Century Gothic"/>
                <a:cs typeface="Century Gothic"/>
                <a:sym typeface="Century Gothic"/>
              </a:rPr>
              <a:t>December 13:  Last day to donate new hats and gloves for Columbia Elementary</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December 13:  Last day to donate unopened cereal boxes for the Utah Food Bank</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December 19: Holiday Singing for Families 9:00 am</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December 19: Holiday Parties in the afternnon</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December 20: Pajama Day &amp; Early out day </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December 23-January 3: Winter Break - No School</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January 6:  Welcome back to school!</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55" name="Google Shape;55;p13"/>
          <p:cNvSpPr txBox="1"/>
          <p:nvPr/>
        </p:nvSpPr>
        <p:spPr>
          <a:xfrm>
            <a:off x="3243025" y="448575"/>
            <a:ext cx="9854100" cy="1893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5000">
                <a:solidFill>
                  <a:schemeClr val="accent1"/>
                </a:solidFill>
                <a:latin typeface="Century Gothic"/>
                <a:ea typeface="Century Gothic"/>
                <a:cs typeface="Century Gothic"/>
                <a:sym typeface="Century Gothic"/>
              </a:rPr>
              <a:t>Kindergarten Family Newsletter</a:t>
            </a:r>
            <a:endParaRPr b="1" sz="5000">
              <a:solidFill>
                <a:schemeClr val="accent1"/>
              </a:solidFill>
              <a:latin typeface="Century Gothic"/>
              <a:ea typeface="Century Gothic"/>
              <a:cs typeface="Century Gothic"/>
              <a:sym typeface="Century Gothic"/>
            </a:endParaRPr>
          </a:p>
          <a:p>
            <a:pPr indent="0" lvl="0" marL="0" rtl="0" algn="ctr">
              <a:spcBef>
                <a:spcPts val="0"/>
              </a:spcBef>
              <a:spcAft>
                <a:spcPts val="0"/>
              </a:spcAft>
              <a:buNone/>
            </a:pPr>
            <a:r>
              <a:rPr b="1" lang="en" sz="2100">
                <a:solidFill>
                  <a:schemeClr val="dk1"/>
                </a:solidFill>
                <a:latin typeface="Century Gothic"/>
                <a:ea typeface="Century Gothic"/>
                <a:cs typeface="Century Gothic"/>
                <a:sym typeface="Century Gothic"/>
              </a:rPr>
              <a:t>Mission: </a:t>
            </a:r>
            <a:r>
              <a:rPr lang="en" sz="2100">
                <a:solidFill>
                  <a:schemeClr val="dk1"/>
                </a:solidFill>
                <a:latin typeface="Century Gothic"/>
                <a:ea typeface="Century Gothic"/>
                <a:cs typeface="Century Gothic"/>
                <a:sym typeface="Century Gothic"/>
              </a:rPr>
              <a:t>Elk Meadows Falcons are growing to be resilient, lifelong learners.</a:t>
            </a:r>
            <a:endParaRPr b="1" sz="21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b="1" lang="en" sz="2000">
                <a:solidFill>
                  <a:schemeClr val="dk1"/>
                </a:solidFill>
                <a:latin typeface="Century Gothic"/>
                <a:ea typeface="Century Gothic"/>
                <a:cs typeface="Century Gothic"/>
                <a:sym typeface="Century Gothic"/>
              </a:rPr>
              <a:t>Social Skill:  </a:t>
            </a:r>
            <a:r>
              <a:rPr lang="en" sz="2000">
                <a:solidFill>
                  <a:schemeClr val="dk1"/>
                </a:solidFill>
                <a:latin typeface="Century Gothic"/>
                <a:ea typeface="Century Gothic"/>
                <a:cs typeface="Century Gothic"/>
                <a:sym typeface="Century Gothic"/>
              </a:rPr>
              <a:t>Empathy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b="1" lang="en" sz="2000">
                <a:solidFill>
                  <a:schemeClr val="dk1"/>
                </a:solidFill>
                <a:latin typeface="Century Gothic"/>
                <a:ea typeface="Century Gothic"/>
                <a:cs typeface="Century Gothic"/>
                <a:sym typeface="Century Gothic"/>
              </a:rPr>
              <a:t>Date:  </a:t>
            </a:r>
            <a:r>
              <a:rPr lang="en" sz="2000">
                <a:solidFill>
                  <a:schemeClr val="dk1"/>
                </a:solidFill>
                <a:latin typeface="Century Gothic"/>
                <a:ea typeface="Century Gothic"/>
                <a:cs typeface="Century Gothic"/>
                <a:sym typeface="Century Gothic"/>
              </a:rPr>
              <a:t>December 1, 2025</a:t>
            </a:r>
            <a:endParaRPr sz="2000">
              <a:solidFill>
                <a:schemeClr val="dk1"/>
              </a:solidFill>
              <a:latin typeface="Century Gothic"/>
              <a:ea typeface="Century Gothic"/>
              <a:cs typeface="Century Gothic"/>
              <a:sym typeface="Century Gothic"/>
            </a:endParaRPr>
          </a:p>
        </p:txBody>
      </p:sp>
      <p:sp>
        <p:nvSpPr>
          <p:cNvPr id="56" name="Google Shape;56;p13"/>
          <p:cNvSpPr txBox="1"/>
          <p:nvPr/>
        </p:nvSpPr>
        <p:spPr>
          <a:xfrm>
            <a:off x="713700" y="550347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Math</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I can count to 50.</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We would like all students to be able to orally count to at least 50 by Winter Break.  Here are some ideas to keep practicing engaging:</a:t>
            </a:r>
            <a:endParaRPr sz="2000">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latin typeface="Century Gothic"/>
                <a:ea typeface="Century Gothic"/>
                <a:cs typeface="Century Gothic"/>
                <a:sym typeface="Century Gothic"/>
              </a:rPr>
              <a:t>Use different voices (i.e. monster, Santa, whisper, etc.)</a:t>
            </a:r>
            <a:endParaRPr sz="2000">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latin typeface="Century Gothic"/>
                <a:ea typeface="Century Gothic"/>
                <a:cs typeface="Century Gothic"/>
                <a:sym typeface="Century Gothic"/>
              </a:rPr>
              <a:t>Start at different numbers</a:t>
            </a:r>
            <a:endParaRPr sz="2000">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latin typeface="Century Gothic"/>
                <a:ea typeface="Century Gothic"/>
                <a:cs typeface="Century Gothic"/>
                <a:sym typeface="Century Gothic"/>
              </a:rPr>
              <a:t>Do a physical motion while counting (i.e. clap, jump, roll, stir hot chocolate, etc.)</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If your child can already count to 50, work on counting to 100!</a:t>
            </a:r>
            <a:endParaRPr sz="2000">
              <a:latin typeface="Century Gothic"/>
              <a:ea typeface="Century Gothic"/>
              <a:cs typeface="Century Gothic"/>
              <a:sym typeface="Century Gothic"/>
            </a:endParaRPr>
          </a:p>
        </p:txBody>
      </p:sp>
      <p:sp>
        <p:nvSpPr>
          <p:cNvPr id="57" name="Google Shape;57;p13"/>
          <p:cNvSpPr txBox="1"/>
          <p:nvPr/>
        </p:nvSpPr>
        <p:spPr>
          <a:xfrm>
            <a:off x="7037300" y="9286575"/>
            <a:ext cx="5983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58" name="Google Shape;58;p13"/>
          <p:cNvSpPr txBox="1"/>
          <p:nvPr/>
        </p:nvSpPr>
        <p:spPr>
          <a:xfrm>
            <a:off x="6966200" y="550347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Language Arts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Blending sounds to read words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Before reading a word we have learned to “rehearse” by using our finger in a scooping motion while saying each sound. Then we “perform” by reading the whole word quickly. We are blending real words and nonsense words. Attached you will find a list of nonsense words your child can use to practice blending. Learning to blend nonsense words will help your student decode more complex words later on.</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*Remember to read daily with your child*</a:t>
            </a:r>
            <a:endParaRPr sz="2000">
              <a:solidFill>
                <a:schemeClr val="dk1"/>
              </a:solidFill>
              <a:latin typeface="Century Gothic"/>
              <a:ea typeface="Century Gothic"/>
              <a:cs typeface="Century Gothic"/>
              <a:sym typeface="Century Gothic"/>
            </a:endParaRPr>
          </a:p>
        </p:txBody>
      </p:sp>
      <p:pic>
        <p:nvPicPr>
          <p:cNvPr id="59" name="Google Shape;59;p13"/>
          <p:cNvPicPr preferRelativeResize="0"/>
          <p:nvPr/>
        </p:nvPicPr>
        <p:blipFill>
          <a:blip r:embed="rId3">
            <a:alphaModFix/>
          </a:blip>
          <a:stretch>
            <a:fillRect/>
          </a:stretch>
        </p:blipFill>
        <p:spPr>
          <a:xfrm>
            <a:off x="713700" y="347175"/>
            <a:ext cx="2379277" cy="2379300"/>
          </a:xfrm>
          <a:prstGeom prst="rect">
            <a:avLst/>
          </a:prstGeom>
          <a:noFill/>
          <a:ln>
            <a:noFill/>
          </a:ln>
        </p:spPr>
      </p:pic>
      <p:sp>
        <p:nvSpPr>
          <p:cNvPr id="60" name="Google Shape;60;p13"/>
          <p:cNvSpPr txBox="1"/>
          <p:nvPr/>
        </p:nvSpPr>
        <p:spPr>
          <a:xfrm>
            <a:off x="745100" y="1053472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Science</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We are focusing on how trees change through the year or seasons.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Talk about how the trees have changed since summer and fall. Point out how they have no leaves and small buds are on the trees.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1" name="Google Shape;61;p13"/>
          <p:cNvSpPr txBox="1"/>
          <p:nvPr/>
        </p:nvSpPr>
        <p:spPr>
          <a:xfrm>
            <a:off x="6966200" y="1053472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Social Skills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Managing feelings of disappointment</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Our social skill this month is learning to manage feelings of disappointment. This is an important skill for children to learn. You can help your child at home by talking to them about their feelings when something doesn’t happen the way they want it to.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2" name="Google Shape;62;p13"/>
          <p:cNvSpPr txBox="1"/>
          <p:nvPr/>
        </p:nvSpPr>
        <p:spPr>
          <a:xfrm>
            <a:off x="713700" y="15489775"/>
            <a:ext cx="12288600" cy="2205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Family Connection/Additional Information</a:t>
            </a:r>
            <a:endParaRPr b="1" sz="2000" u="sng">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**Please make sure all </a:t>
            </a:r>
            <a:r>
              <a:rPr b="1" lang="en" sz="2000">
                <a:latin typeface="Century Gothic"/>
                <a:ea typeface="Century Gothic"/>
                <a:cs typeface="Century Gothic"/>
                <a:sym typeface="Century Gothic"/>
              </a:rPr>
              <a:t>coats, hats, and gloves are labeled</a:t>
            </a:r>
            <a:r>
              <a:rPr lang="en" sz="2000">
                <a:latin typeface="Century Gothic"/>
                <a:ea typeface="Century Gothic"/>
                <a:cs typeface="Century Gothic"/>
                <a:sym typeface="Century Gothic"/>
              </a:rPr>
              <a:t> with your child’s name.  We also ask that you help your child practice putting on and taking off their winter gear independently. As a reminder we will be outside unless the temperature is below 21 degrees or it is heavily precipitating.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