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8288000" cx="13716000"/>
  <p:notesSz cx="6858000" cy="9144000"/>
  <p:embeddedFontLst>
    <p:embeddedFont>
      <p:font typeface="Century Gothic"/>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5760">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5760" orient="horz"/>
        <p:guide pos="432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CenturyGothic-boldItalic.fntdata"/><Relationship Id="rId9" Type="http://schemas.openxmlformats.org/officeDocument/2006/relationships/font" Target="fonts/CenturyGothic-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CenturyGothic-regular.fntdata"/><Relationship Id="rId8" Type="http://schemas.openxmlformats.org/officeDocument/2006/relationships/font" Target="fonts/CenturyGothic-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cf45b6a97e_0_57:notes"/>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cf45b6a97e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467563" y="2647378"/>
            <a:ext cx="12781200" cy="7298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7500"/>
              <a:buNone/>
              <a:defRPr sz="7500"/>
            </a:lvl1pPr>
            <a:lvl2pPr lvl="1" algn="ctr">
              <a:spcBef>
                <a:spcPts val="0"/>
              </a:spcBef>
              <a:spcAft>
                <a:spcPts val="0"/>
              </a:spcAft>
              <a:buSzPts val="7500"/>
              <a:buNone/>
              <a:defRPr sz="7500"/>
            </a:lvl2pPr>
            <a:lvl3pPr lvl="2" algn="ctr">
              <a:spcBef>
                <a:spcPts val="0"/>
              </a:spcBef>
              <a:spcAft>
                <a:spcPts val="0"/>
              </a:spcAft>
              <a:buSzPts val="7500"/>
              <a:buNone/>
              <a:defRPr sz="7500"/>
            </a:lvl3pPr>
            <a:lvl4pPr lvl="3" algn="ctr">
              <a:spcBef>
                <a:spcPts val="0"/>
              </a:spcBef>
              <a:spcAft>
                <a:spcPts val="0"/>
              </a:spcAft>
              <a:buSzPts val="7500"/>
              <a:buNone/>
              <a:defRPr sz="7500"/>
            </a:lvl4pPr>
            <a:lvl5pPr lvl="4" algn="ctr">
              <a:spcBef>
                <a:spcPts val="0"/>
              </a:spcBef>
              <a:spcAft>
                <a:spcPts val="0"/>
              </a:spcAft>
              <a:buSzPts val="7500"/>
              <a:buNone/>
              <a:defRPr sz="7500"/>
            </a:lvl5pPr>
            <a:lvl6pPr lvl="5" algn="ctr">
              <a:spcBef>
                <a:spcPts val="0"/>
              </a:spcBef>
              <a:spcAft>
                <a:spcPts val="0"/>
              </a:spcAft>
              <a:buSzPts val="7500"/>
              <a:buNone/>
              <a:defRPr sz="7500"/>
            </a:lvl6pPr>
            <a:lvl7pPr lvl="6" algn="ctr">
              <a:spcBef>
                <a:spcPts val="0"/>
              </a:spcBef>
              <a:spcAft>
                <a:spcPts val="0"/>
              </a:spcAft>
              <a:buSzPts val="7500"/>
              <a:buNone/>
              <a:defRPr sz="7500"/>
            </a:lvl7pPr>
            <a:lvl8pPr lvl="7" algn="ctr">
              <a:spcBef>
                <a:spcPts val="0"/>
              </a:spcBef>
              <a:spcAft>
                <a:spcPts val="0"/>
              </a:spcAft>
              <a:buSzPts val="7500"/>
              <a:buNone/>
              <a:defRPr sz="7500"/>
            </a:lvl8pPr>
            <a:lvl9pPr lvl="8" algn="ctr">
              <a:spcBef>
                <a:spcPts val="0"/>
              </a:spcBef>
              <a:spcAft>
                <a:spcPts val="0"/>
              </a:spcAft>
              <a:buSzPts val="7500"/>
              <a:buNone/>
              <a:defRPr sz="7500"/>
            </a:lvl9pPr>
          </a:lstStyle>
          <a:p/>
        </p:txBody>
      </p:sp>
      <p:sp>
        <p:nvSpPr>
          <p:cNvPr id="11" name="Google Shape;11;p2"/>
          <p:cNvSpPr txBox="1"/>
          <p:nvPr>
            <p:ph idx="1" type="subTitle"/>
          </p:nvPr>
        </p:nvSpPr>
        <p:spPr>
          <a:xfrm>
            <a:off x="467550" y="10076889"/>
            <a:ext cx="12781200" cy="28185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2" name="Google Shape;12;p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467550" y="3932889"/>
            <a:ext cx="12781200" cy="69813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17200"/>
              <a:buNone/>
              <a:defRPr sz="17200"/>
            </a:lvl1pPr>
            <a:lvl2pPr lvl="1" algn="ctr">
              <a:spcBef>
                <a:spcPts val="0"/>
              </a:spcBef>
              <a:spcAft>
                <a:spcPts val="0"/>
              </a:spcAft>
              <a:buSzPts val="17200"/>
              <a:buNone/>
              <a:defRPr sz="17200"/>
            </a:lvl2pPr>
            <a:lvl3pPr lvl="2" algn="ctr">
              <a:spcBef>
                <a:spcPts val="0"/>
              </a:spcBef>
              <a:spcAft>
                <a:spcPts val="0"/>
              </a:spcAft>
              <a:buSzPts val="17200"/>
              <a:buNone/>
              <a:defRPr sz="17200"/>
            </a:lvl3pPr>
            <a:lvl4pPr lvl="3" algn="ctr">
              <a:spcBef>
                <a:spcPts val="0"/>
              </a:spcBef>
              <a:spcAft>
                <a:spcPts val="0"/>
              </a:spcAft>
              <a:buSzPts val="17200"/>
              <a:buNone/>
              <a:defRPr sz="17200"/>
            </a:lvl4pPr>
            <a:lvl5pPr lvl="4" algn="ctr">
              <a:spcBef>
                <a:spcPts val="0"/>
              </a:spcBef>
              <a:spcAft>
                <a:spcPts val="0"/>
              </a:spcAft>
              <a:buSzPts val="17200"/>
              <a:buNone/>
              <a:defRPr sz="17200"/>
            </a:lvl5pPr>
            <a:lvl6pPr lvl="5" algn="ctr">
              <a:spcBef>
                <a:spcPts val="0"/>
              </a:spcBef>
              <a:spcAft>
                <a:spcPts val="0"/>
              </a:spcAft>
              <a:buSzPts val="17200"/>
              <a:buNone/>
              <a:defRPr sz="17200"/>
            </a:lvl6pPr>
            <a:lvl7pPr lvl="6" algn="ctr">
              <a:spcBef>
                <a:spcPts val="0"/>
              </a:spcBef>
              <a:spcAft>
                <a:spcPts val="0"/>
              </a:spcAft>
              <a:buSzPts val="17200"/>
              <a:buNone/>
              <a:defRPr sz="17200"/>
            </a:lvl7pPr>
            <a:lvl8pPr lvl="7" algn="ctr">
              <a:spcBef>
                <a:spcPts val="0"/>
              </a:spcBef>
              <a:spcAft>
                <a:spcPts val="0"/>
              </a:spcAft>
              <a:buSzPts val="17200"/>
              <a:buNone/>
              <a:defRPr sz="17200"/>
            </a:lvl8pPr>
            <a:lvl9pPr lvl="8" algn="ctr">
              <a:spcBef>
                <a:spcPts val="0"/>
              </a:spcBef>
              <a:spcAft>
                <a:spcPts val="0"/>
              </a:spcAft>
              <a:buSzPts val="17200"/>
              <a:buNone/>
              <a:defRPr sz="17200"/>
            </a:lvl9pPr>
          </a:lstStyle>
          <a:p>
            <a:r>
              <a:t>xx%</a:t>
            </a:r>
          </a:p>
        </p:txBody>
      </p:sp>
      <p:sp>
        <p:nvSpPr>
          <p:cNvPr id="46" name="Google Shape;46;p11"/>
          <p:cNvSpPr txBox="1"/>
          <p:nvPr>
            <p:ph idx="1" type="body"/>
          </p:nvPr>
        </p:nvSpPr>
        <p:spPr>
          <a:xfrm>
            <a:off x="467550" y="11207911"/>
            <a:ext cx="12781200" cy="4624800"/>
          </a:xfrm>
          <a:prstGeom prst="rect">
            <a:avLst/>
          </a:prstGeom>
        </p:spPr>
        <p:txBody>
          <a:bodyPr anchorCtr="0" anchor="t" bIns="131200" lIns="131200" spcFirstLastPara="1" rIns="131200" wrap="square" tIns="131200">
            <a:normAutofit/>
          </a:bodyPr>
          <a:lstStyle>
            <a:lvl1pPr indent="-393700" lvl="0" marL="457200" algn="ctr">
              <a:spcBef>
                <a:spcPts val="0"/>
              </a:spcBef>
              <a:spcAft>
                <a:spcPts val="0"/>
              </a:spcAft>
              <a:buSzPts val="2600"/>
              <a:buChar char="●"/>
              <a:defRPr/>
            </a:lvl1pPr>
            <a:lvl2pPr indent="-355600" lvl="1" marL="914400" algn="ctr">
              <a:spcBef>
                <a:spcPts val="0"/>
              </a:spcBef>
              <a:spcAft>
                <a:spcPts val="0"/>
              </a:spcAft>
              <a:buSzPts val="2000"/>
              <a:buChar char="○"/>
              <a:defRPr/>
            </a:lvl2pPr>
            <a:lvl3pPr indent="-355600" lvl="2" marL="1371600" algn="ctr">
              <a:spcBef>
                <a:spcPts val="0"/>
              </a:spcBef>
              <a:spcAft>
                <a:spcPts val="0"/>
              </a:spcAft>
              <a:buSzPts val="2000"/>
              <a:buChar char="■"/>
              <a:defRPr/>
            </a:lvl3pPr>
            <a:lvl4pPr indent="-355600" lvl="3" marL="1828800" algn="ctr">
              <a:spcBef>
                <a:spcPts val="0"/>
              </a:spcBef>
              <a:spcAft>
                <a:spcPts val="0"/>
              </a:spcAft>
              <a:buSzPts val="2000"/>
              <a:buChar char="●"/>
              <a:defRPr/>
            </a:lvl4pPr>
            <a:lvl5pPr indent="-355600" lvl="4" marL="2286000" algn="ctr">
              <a:spcBef>
                <a:spcPts val="0"/>
              </a:spcBef>
              <a:spcAft>
                <a:spcPts val="0"/>
              </a:spcAft>
              <a:buSzPts val="2000"/>
              <a:buChar char="○"/>
              <a:defRPr/>
            </a:lvl5pPr>
            <a:lvl6pPr indent="-355600" lvl="5" marL="2743200" algn="ctr">
              <a:spcBef>
                <a:spcPts val="0"/>
              </a:spcBef>
              <a:spcAft>
                <a:spcPts val="0"/>
              </a:spcAft>
              <a:buSzPts val="2000"/>
              <a:buChar char="■"/>
              <a:defRPr/>
            </a:lvl6pPr>
            <a:lvl7pPr indent="-355600" lvl="6" marL="3200400" algn="ctr">
              <a:spcBef>
                <a:spcPts val="0"/>
              </a:spcBef>
              <a:spcAft>
                <a:spcPts val="0"/>
              </a:spcAft>
              <a:buSzPts val="2000"/>
              <a:buChar char="●"/>
              <a:defRPr/>
            </a:lvl7pPr>
            <a:lvl8pPr indent="-355600" lvl="7" marL="3657600" algn="ctr">
              <a:spcBef>
                <a:spcPts val="0"/>
              </a:spcBef>
              <a:spcAft>
                <a:spcPts val="0"/>
              </a:spcAft>
              <a:buSzPts val="2000"/>
              <a:buChar char="○"/>
              <a:defRPr/>
            </a:lvl8pPr>
            <a:lvl9pPr indent="-355600" lvl="8" marL="4114800" algn="ctr">
              <a:spcBef>
                <a:spcPts val="0"/>
              </a:spcBef>
              <a:spcAft>
                <a:spcPts val="0"/>
              </a:spcAft>
              <a:buSzPts val="2000"/>
              <a:buChar char="■"/>
              <a:defRPr/>
            </a:lvl9pPr>
          </a:lstStyle>
          <a:p/>
        </p:txBody>
      </p:sp>
      <p:sp>
        <p:nvSpPr>
          <p:cNvPr id="47" name="Google Shape;47;p11"/>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467550" y="7647467"/>
            <a:ext cx="12781200" cy="2992800"/>
          </a:xfrm>
          <a:prstGeom prst="rect">
            <a:avLst/>
          </a:prstGeom>
        </p:spPr>
        <p:txBody>
          <a:bodyPr anchorCtr="0" anchor="ctr" bIns="131200" lIns="131200" spcFirstLastPara="1" rIns="131200" wrap="square" tIns="1312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5" name="Google Shape;15;p3"/>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18" name="Google Shape;18;p4"/>
          <p:cNvSpPr txBox="1"/>
          <p:nvPr>
            <p:ph idx="1" type="body"/>
          </p:nvPr>
        </p:nvSpPr>
        <p:spPr>
          <a:xfrm>
            <a:off x="467550" y="4097689"/>
            <a:ext cx="12781200" cy="12147300"/>
          </a:xfrm>
          <a:prstGeom prst="rect">
            <a:avLst/>
          </a:prstGeom>
        </p:spPr>
        <p:txBody>
          <a:bodyPr anchorCtr="0" anchor="t"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19" name="Google Shape;19;p4"/>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2" name="Google Shape;22;p5"/>
          <p:cNvSpPr txBox="1"/>
          <p:nvPr>
            <p:ph idx="1" type="body"/>
          </p:nvPr>
        </p:nvSpPr>
        <p:spPr>
          <a:xfrm>
            <a:off x="46755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3" name="Google Shape;23;p5"/>
          <p:cNvSpPr txBox="1"/>
          <p:nvPr>
            <p:ph idx="2" type="body"/>
          </p:nvPr>
        </p:nvSpPr>
        <p:spPr>
          <a:xfrm>
            <a:off x="724860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4" name="Google Shape;24;p5"/>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7" name="Google Shape;27;p6"/>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467550" y="1975467"/>
            <a:ext cx="4212000" cy="2686800"/>
          </a:xfrm>
          <a:prstGeom prst="rect">
            <a:avLst/>
          </a:prstGeom>
        </p:spPr>
        <p:txBody>
          <a:bodyPr anchorCtr="0" anchor="b" bIns="131200" lIns="131200" spcFirstLastPara="1" rIns="131200" wrap="square" tIns="131200">
            <a:normAutofit/>
          </a:bodyPr>
          <a:lstStyle>
            <a:lvl1pPr lvl="0">
              <a:spcBef>
                <a:spcPts val="0"/>
              </a:spcBef>
              <a:spcAft>
                <a:spcPts val="0"/>
              </a:spcAft>
              <a:buSzPts val="3400"/>
              <a:buNone/>
              <a:defRPr sz="3400"/>
            </a:lvl1pPr>
            <a:lvl2pPr lvl="1">
              <a:spcBef>
                <a:spcPts val="0"/>
              </a:spcBef>
              <a:spcAft>
                <a:spcPts val="0"/>
              </a:spcAft>
              <a:buSzPts val="3400"/>
              <a:buNone/>
              <a:defRPr sz="3400"/>
            </a:lvl2pPr>
            <a:lvl3pPr lvl="2">
              <a:spcBef>
                <a:spcPts val="0"/>
              </a:spcBef>
              <a:spcAft>
                <a:spcPts val="0"/>
              </a:spcAft>
              <a:buSzPts val="3400"/>
              <a:buNone/>
              <a:defRPr sz="3400"/>
            </a:lvl3pPr>
            <a:lvl4pPr lvl="3">
              <a:spcBef>
                <a:spcPts val="0"/>
              </a:spcBef>
              <a:spcAft>
                <a:spcPts val="0"/>
              </a:spcAft>
              <a:buSzPts val="3400"/>
              <a:buNone/>
              <a:defRPr sz="3400"/>
            </a:lvl4pPr>
            <a:lvl5pPr lvl="4">
              <a:spcBef>
                <a:spcPts val="0"/>
              </a:spcBef>
              <a:spcAft>
                <a:spcPts val="0"/>
              </a:spcAft>
              <a:buSzPts val="3400"/>
              <a:buNone/>
              <a:defRPr sz="3400"/>
            </a:lvl5pPr>
            <a:lvl6pPr lvl="5">
              <a:spcBef>
                <a:spcPts val="0"/>
              </a:spcBef>
              <a:spcAft>
                <a:spcPts val="0"/>
              </a:spcAft>
              <a:buSzPts val="3400"/>
              <a:buNone/>
              <a:defRPr sz="3400"/>
            </a:lvl6pPr>
            <a:lvl7pPr lvl="6">
              <a:spcBef>
                <a:spcPts val="0"/>
              </a:spcBef>
              <a:spcAft>
                <a:spcPts val="0"/>
              </a:spcAft>
              <a:buSzPts val="3400"/>
              <a:buNone/>
              <a:defRPr sz="3400"/>
            </a:lvl7pPr>
            <a:lvl8pPr lvl="7">
              <a:spcBef>
                <a:spcPts val="0"/>
              </a:spcBef>
              <a:spcAft>
                <a:spcPts val="0"/>
              </a:spcAft>
              <a:buSzPts val="3400"/>
              <a:buNone/>
              <a:defRPr sz="3400"/>
            </a:lvl8pPr>
            <a:lvl9pPr lvl="8">
              <a:spcBef>
                <a:spcPts val="0"/>
              </a:spcBef>
              <a:spcAft>
                <a:spcPts val="0"/>
              </a:spcAft>
              <a:buSzPts val="3400"/>
              <a:buNone/>
              <a:defRPr sz="3400"/>
            </a:lvl9pPr>
          </a:lstStyle>
          <a:p/>
        </p:txBody>
      </p:sp>
      <p:sp>
        <p:nvSpPr>
          <p:cNvPr id="30" name="Google Shape;30;p7"/>
          <p:cNvSpPr txBox="1"/>
          <p:nvPr>
            <p:ph idx="1" type="body"/>
          </p:nvPr>
        </p:nvSpPr>
        <p:spPr>
          <a:xfrm>
            <a:off x="467550" y="4940800"/>
            <a:ext cx="4212000" cy="11304300"/>
          </a:xfrm>
          <a:prstGeom prst="rect">
            <a:avLst/>
          </a:prstGeom>
        </p:spPr>
        <p:txBody>
          <a:bodyPr anchorCtr="0" anchor="t" bIns="131200" lIns="131200" spcFirstLastPara="1" rIns="131200" wrap="square" tIns="131200">
            <a:normAutofit/>
          </a:bodyPr>
          <a:lstStyle>
            <a:lvl1pPr indent="-336550" lvl="0" marL="457200">
              <a:spcBef>
                <a:spcPts val="0"/>
              </a:spcBef>
              <a:spcAft>
                <a:spcPts val="0"/>
              </a:spcAft>
              <a:buSzPts val="1700"/>
              <a:buChar char="●"/>
              <a:defRPr sz="17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31" name="Google Shape;31;p7"/>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735375" y="1600533"/>
            <a:ext cx="9551400" cy="14545200"/>
          </a:xfrm>
          <a:prstGeom prst="rect">
            <a:avLst/>
          </a:prstGeom>
        </p:spPr>
        <p:txBody>
          <a:bodyPr anchorCtr="0" anchor="ctr" bIns="131200" lIns="131200" spcFirstLastPara="1" rIns="131200" wrap="square" tIns="131200">
            <a:normAutofit/>
          </a:bodyPr>
          <a:lstStyle>
            <a:lvl1pPr lvl="0">
              <a:spcBef>
                <a:spcPts val="0"/>
              </a:spcBef>
              <a:spcAft>
                <a:spcPts val="0"/>
              </a:spcAft>
              <a:buSzPts val="6900"/>
              <a:buNone/>
              <a:defRPr sz="6900"/>
            </a:lvl1pPr>
            <a:lvl2pPr lvl="1">
              <a:spcBef>
                <a:spcPts val="0"/>
              </a:spcBef>
              <a:spcAft>
                <a:spcPts val="0"/>
              </a:spcAft>
              <a:buSzPts val="6900"/>
              <a:buNone/>
              <a:defRPr sz="6900"/>
            </a:lvl2pPr>
            <a:lvl3pPr lvl="2">
              <a:spcBef>
                <a:spcPts val="0"/>
              </a:spcBef>
              <a:spcAft>
                <a:spcPts val="0"/>
              </a:spcAft>
              <a:buSzPts val="6900"/>
              <a:buNone/>
              <a:defRPr sz="6900"/>
            </a:lvl3pPr>
            <a:lvl4pPr lvl="3">
              <a:spcBef>
                <a:spcPts val="0"/>
              </a:spcBef>
              <a:spcAft>
                <a:spcPts val="0"/>
              </a:spcAft>
              <a:buSzPts val="6900"/>
              <a:buNone/>
              <a:defRPr sz="6900"/>
            </a:lvl4pPr>
            <a:lvl5pPr lvl="4">
              <a:spcBef>
                <a:spcPts val="0"/>
              </a:spcBef>
              <a:spcAft>
                <a:spcPts val="0"/>
              </a:spcAft>
              <a:buSzPts val="6900"/>
              <a:buNone/>
              <a:defRPr sz="6900"/>
            </a:lvl5pPr>
            <a:lvl6pPr lvl="5">
              <a:spcBef>
                <a:spcPts val="0"/>
              </a:spcBef>
              <a:spcAft>
                <a:spcPts val="0"/>
              </a:spcAft>
              <a:buSzPts val="6900"/>
              <a:buNone/>
              <a:defRPr sz="6900"/>
            </a:lvl6pPr>
            <a:lvl7pPr lvl="6">
              <a:spcBef>
                <a:spcPts val="0"/>
              </a:spcBef>
              <a:spcAft>
                <a:spcPts val="0"/>
              </a:spcAft>
              <a:buSzPts val="6900"/>
              <a:buNone/>
              <a:defRPr sz="6900"/>
            </a:lvl7pPr>
            <a:lvl8pPr lvl="7">
              <a:spcBef>
                <a:spcPts val="0"/>
              </a:spcBef>
              <a:spcAft>
                <a:spcPts val="0"/>
              </a:spcAft>
              <a:buSzPts val="6900"/>
              <a:buNone/>
              <a:defRPr sz="6900"/>
            </a:lvl8pPr>
            <a:lvl9pPr lvl="8">
              <a:spcBef>
                <a:spcPts val="0"/>
              </a:spcBef>
              <a:spcAft>
                <a:spcPts val="0"/>
              </a:spcAft>
              <a:buSzPts val="6900"/>
              <a:buNone/>
              <a:defRPr sz="6900"/>
            </a:lvl9pPr>
          </a:lstStyle>
          <a:p/>
        </p:txBody>
      </p:sp>
      <p:sp>
        <p:nvSpPr>
          <p:cNvPr id="34" name="Google Shape;34;p8"/>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6858000" y="-444"/>
            <a:ext cx="6858000" cy="18288000"/>
          </a:xfrm>
          <a:prstGeom prst="rect">
            <a:avLst/>
          </a:prstGeom>
          <a:solidFill>
            <a:schemeClr val="lt2"/>
          </a:solidFill>
          <a:ln>
            <a:noFill/>
          </a:ln>
        </p:spPr>
        <p:txBody>
          <a:bodyPr anchorCtr="0" anchor="ctr" bIns="131200" lIns="131200" spcFirstLastPara="1" rIns="131200" wrap="square" tIns="1312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398250" y="4384622"/>
            <a:ext cx="6067500" cy="5270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
        <p:nvSpPr>
          <p:cNvPr id="38" name="Google Shape;38;p9"/>
          <p:cNvSpPr txBox="1"/>
          <p:nvPr>
            <p:ph idx="1" type="subTitle"/>
          </p:nvPr>
        </p:nvSpPr>
        <p:spPr>
          <a:xfrm>
            <a:off x="398250" y="9966489"/>
            <a:ext cx="6067500" cy="43917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3000"/>
              <a:buNone/>
              <a:defRPr sz="3000"/>
            </a:lvl1pPr>
            <a:lvl2pPr lvl="1" algn="ctr">
              <a:lnSpc>
                <a:spcPct val="100000"/>
              </a:lnSpc>
              <a:spcBef>
                <a:spcPts val="0"/>
              </a:spcBef>
              <a:spcAft>
                <a:spcPts val="0"/>
              </a:spcAft>
              <a:buSzPts val="3000"/>
              <a:buNone/>
              <a:defRPr sz="3000"/>
            </a:lvl2pPr>
            <a:lvl3pPr lvl="2" algn="ctr">
              <a:lnSpc>
                <a:spcPct val="100000"/>
              </a:lnSpc>
              <a:spcBef>
                <a:spcPts val="0"/>
              </a:spcBef>
              <a:spcAft>
                <a:spcPts val="0"/>
              </a:spcAft>
              <a:buSzPts val="3000"/>
              <a:buNone/>
              <a:defRPr sz="3000"/>
            </a:lvl3pPr>
            <a:lvl4pPr lvl="3" algn="ctr">
              <a:lnSpc>
                <a:spcPct val="100000"/>
              </a:lnSpc>
              <a:spcBef>
                <a:spcPts val="0"/>
              </a:spcBef>
              <a:spcAft>
                <a:spcPts val="0"/>
              </a:spcAft>
              <a:buSzPts val="3000"/>
              <a:buNone/>
              <a:defRPr sz="3000"/>
            </a:lvl4pPr>
            <a:lvl5pPr lvl="4" algn="ctr">
              <a:lnSpc>
                <a:spcPct val="100000"/>
              </a:lnSpc>
              <a:spcBef>
                <a:spcPts val="0"/>
              </a:spcBef>
              <a:spcAft>
                <a:spcPts val="0"/>
              </a:spcAft>
              <a:buSzPts val="3000"/>
              <a:buNone/>
              <a:defRPr sz="3000"/>
            </a:lvl5pPr>
            <a:lvl6pPr lvl="5" algn="ctr">
              <a:lnSpc>
                <a:spcPct val="100000"/>
              </a:lnSpc>
              <a:spcBef>
                <a:spcPts val="0"/>
              </a:spcBef>
              <a:spcAft>
                <a:spcPts val="0"/>
              </a:spcAft>
              <a:buSzPts val="3000"/>
              <a:buNone/>
              <a:defRPr sz="3000"/>
            </a:lvl6pPr>
            <a:lvl7pPr lvl="6" algn="ctr">
              <a:lnSpc>
                <a:spcPct val="100000"/>
              </a:lnSpc>
              <a:spcBef>
                <a:spcPts val="0"/>
              </a:spcBef>
              <a:spcAft>
                <a:spcPts val="0"/>
              </a:spcAft>
              <a:buSzPts val="3000"/>
              <a:buNone/>
              <a:defRPr sz="3000"/>
            </a:lvl7pPr>
            <a:lvl8pPr lvl="7" algn="ctr">
              <a:lnSpc>
                <a:spcPct val="100000"/>
              </a:lnSpc>
              <a:spcBef>
                <a:spcPts val="0"/>
              </a:spcBef>
              <a:spcAft>
                <a:spcPts val="0"/>
              </a:spcAft>
              <a:buSzPts val="3000"/>
              <a:buNone/>
              <a:defRPr sz="3000"/>
            </a:lvl8pPr>
            <a:lvl9pPr lvl="8" algn="ctr">
              <a:lnSpc>
                <a:spcPct val="100000"/>
              </a:lnSpc>
              <a:spcBef>
                <a:spcPts val="0"/>
              </a:spcBef>
              <a:spcAft>
                <a:spcPts val="0"/>
              </a:spcAft>
              <a:buSzPts val="3000"/>
              <a:buNone/>
              <a:defRPr sz="3000"/>
            </a:lvl9pPr>
          </a:lstStyle>
          <a:p/>
        </p:txBody>
      </p:sp>
      <p:sp>
        <p:nvSpPr>
          <p:cNvPr id="39" name="Google Shape;39;p9"/>
          <p:cNvSpPr txBox="1"/>
          <p:nvPr>
            <p:ph idx="2" type="body"/>
          </p:nvPr>
        </p:nvSpPr>
        <p:spPr>
          <a:xfrm>
            <a:off x="7409250" y="2574489"/>
            <a:ext cx="5755800" cy="13138500"/>
          </a:xfrm>
          <a:prstGeom prst="rect">
            <a:avLst/>
          </a:prstGeom>
        </p:spPr>
        <p:txBody>
          <a:bodyPr anchorCtr="0" anchor="ctr"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40" name="Google Shape;40;p9"/>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467550" y="15042044"/>
            <a:ext cx="8998500" cy="2151300"/>
          </a:xfrm>
          <a:prstGeom prst="rect">
            <a:avLst/>
          </a:prstGeom>
        </p:spPr>
        <p:txBody>
          <a:bodyPr anchorCtr="0" anchor="ctr" bIns="131200" lIns="131200" spcFirstLastPara="1" rIns="131200" wrap="square" tIns="131200">
            <a:normAutofit/>
          </a:bodyPr>
          <a:lstStyle>
            <a:lvl1pPr indent="-228600" lvl="0" marL="457200">
              <a:lnSpc>
                <a:spcPct val="100000"/>
              </a:lnSpc>
              <a:spcBef>
                <a:spcPts val="0"/>
              </a:spcBef>
              <a:spcAft>
                <a:spcPts val="0"/>
              </a:spcAft>
              <a:buSzPts val="2600"/>
              <a:buNone/>
              <a:defRPr/>
            </a:lvl1pPr>
          </a:lstStyle>
          <a:p/>
        </p:txBody>
      </p:sp>
      <p:sp>
        <p:nvSpPr>
          <p:cNvPr id="43" name="Google Shape;43;p10"/>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67550" y="1582311"/>
            <a:ext cx="12781200" cy="2036100"/>
          </a:xfrm>
          <a:prstGeom prst="rect">
            <a:avLst/>
          </a:prstGeom>
          <a:noFill/>
          <a:ln>
            <a:noFill/>
          </a:ln>
        </p:spPr>
        <p:txBody>
          <a:bodyPr anchorCtr="0" anchor="t" bIns="131200" lIns="131200" spcFirstLastPara="1" rIns="131200" wrap="square" tIns="131200">
            <a:normAutofit/>
          </a:bodyPr>
          <a:lstStyle>
            <a:lvl1pPr lvl="0">
              <a:spcBef>
                <a:spcPts val="0"/>
              </a:spcBef>
              <a:spcAft>
                <a:spcPts val="0"/>
              </a:spcAft>
              <a:buClr>
                <a:schemeClr val="dk1"/>
              </a:buClr>
              <a:buSzPts val="4000"/>
              <a:buNone/>
              <a:defRPr sz="4000">
                <a:solidFill>
                  <a:schemeClr val="dk1"/>
                </a:solidFill>
              </a:defRPr>
            </a:lvl1pPr>
            <a:lvl2pPr lvl="1">
              <a:spcBef>
                <a:spcPts val="0"/>
              </a:spcBef>
              <a:spcAft>
                <a:spcPts val="0"/>
              </a:spcAft>
              <a:buClr>
                <a:schemeClr val="dk1"/>
              </a:buClr>
              <a:buSzPts val="4000"/>
              <a:buNone/>
              <a:defRPr sz="4000">
                <a:solidFill>
                  <a:schemeClr val="dk1"/>
                </a:solidFill>
              </a:defRPr>
            </a:lvl2pPr>
            <a:lvl3pPr lvl="2">
              <a:spcBef>
                <a:spcPts val="0"/>
              </a:spcBef>
              <a:spcAft>
                <a:spcPts val="0"/>
              </a:spcAft>
              <a:buClr>
                <a:schemeClr val="dk1"/>
              </a:buClr>
              <a:buSzPts val="4000"/>
              <a:buNone/>
              <a:defRPr sz="4000">
                <a:solidFill>
                  <a:schemeClr val="dk1"/>
                </a:solidFill>
              </a:defRPr>
            </a:lvl3pPr>
            <a:lvl4pPr lvl="3">
              <a:spcBef>
                <a:spcPts val="0"/>
              </a:spcBef>
              <a:spcAft>
                <a:spcPts val="0"/>
              </a:spcAft>
              <a:buClr>
                <a:schemeClr val="dk1"/>
              </a:buClr>
              <a:buSzPts val="4000"/>
              <a:buNone/>
              <a:defRPr sz="4000">
                <a:solidFill>
                  <a:schemeClr val="dk1"/>
                </a:solidFill>
              </a:defRPr>
            </a:lvl4pPr>
            <a:lvl5pPr lvl="4">
              <a:spcBef>
                <a:spcPts val="0"/>
              </a:spcBef>
              <a:spcAft>
                <a:spcPts val="0"/>
              </a:spcAft>
              <a:buClr>
                <a:schemeClr val="dk1"/>
              </a:buClr>
              <a:buSzPts val="4000"/>
              <a:buNone/>
              <a:defRPr sz="4000">
                <a:solidFill>
                  <a:schemeClr val="dk1"/>
                </a:solidFill>
              </a:defRPr>
            </a:lvl5pPr>
            <a:lvl6pPr lvl="5">
              <a:spcBef>
                <a:spcPts val="0"/>
              </a:spcBef>
              <a:spcAft>
                <a:spcPts val="0"/>
              </a:spcAft>
              <a:buClr>
                <a:schemeClr val="dk1"/>
              </a:buClr>
              <a:buSzPts val="4000"/>
              <a:buNone/>
              <a:defRPr sz="4000">
                <a:solidFill>
                  <a:schemeClr val="dk1"/>
                </a:solidFill>
              </a:defRPr>
            </a:lvl6pPr>
            <a:lvl7pPr lvl="6">
              <a:spcBef>
                <a:spcPts val="0"/>
              </a:spcBef>
              <a:spcAft>
                <a:spcPts val="0"/>
              </a:spcAft>
              <a:buClr>
                <a:schemeClr val="dk1"/>
              </a:buClr>
              <a:buSzPts val="4000"/>
              <a:buNone/>
              <a:defRPr sz="4000">
                <a:solidFill>
                  <a:schemeClr val="dk1"/>
                </a:solidFill>
              </a:defRPr>
            </a:lvl7pPr>
            <a:lvl8pPr lvl="7">
              <a:spcBef>
                <a:spcPts val="0"/>
              </a:spcBef>
              <a:spcAft>
                <a:spcPts val="0"/>
              </a:spcAft>
              <a:buClr>
                <a:schemeClr val="dk1"/>
              </a:buClr>
              <a:buSzPts val="4000"/>
              <a:buNone/>
              <a:defRPr sz="4000">
                <a:solidFill>
                  <a:schemeClr val="dk1"/>
                </a:solidFill>
              </a:defRPr>
            </a:lvl8pPr>
            <a:lvl9pPr lvl="8">
              <a:spcBef>
                <a:spcPts val="0"/>
              </a:spcBef>
              <a:spcAft>
                <a:spcPts val="0"/>
              </a:spcAft>
              <a:buClr>
                <a:schemeClr val="dk1"/>
              </a:buClr>
              <a:buSzPts val="4000"/>
              <a:buNone/>
              <a:defRPr sz="4000">
                <a:solidFill>
                  <a:schemeClr val="dk1"/>
                </a:solidFill>
              </a:defRPr>
            </a:lvl9pPr>
          </a:lstStyle>
          <a:p/>
        </p:txBody>
      </p:sp>
      <p:sp>
        <p:nvSpPr>
          <p:cNvPr id="7" name="Google Shape;7;p1"/>
          <p:cNvSpPr txBox="1"/>
          <p:nvPr>
            <p:ph idx="1" type="body"/>
          </p:nvPr>
        </p:nvSpPr>
        <p:spPr>
          <a:xfrm>
            <a:off x="467550" y="4097689"/>
            <a:ext cx="12781200" cy="12147300"/>
          </a:xfrm>
          <a:prstGeom prst="rect">
            <a:avLst/>
          </a:prstGeom>
          <a:noFill/>
          <a:ln>
            <a:noFill/>
          </a:ln>
        </p:spPr>
        <p:txBody>
          <a:bodyPr anchorCtr="0" anchor="t" bIns="131200" lIns="131200" spcFirstLastPara="1" rIns="131200" wrap="square" tIns="131200">
            <a:normAutofit/>
          </a:bodyPr>
          <a:lstStyle>
            <a:lvl1pPr indent="-393700" lvl="0" marL="457200">
              <a:lnSpc>
                <a:spcPct val="115000"/>
              </a:lnSpc>
              <a:spcBef>
                <a:spcPts val="0"/>
              </a:spcBef>
              <a:spcAft>
                <a:spcPts val="0"/>
              </a:spcAft>
              <a:buClr>
                <a:schemeClr val="dk2"/>
              </a:buClr>
              <a:buSzPts val="2600"/>
              <a:buChar char="●"/>
              <a:defRPr sz="2600">
                <a:solidFill>
                  <a:schemeClr val="dk2"/>
                </a:solidFill>
              </a:defRPr>
            </a:lvl1pPr>
            <a:lvl2pPr indent="-355600" lvl="1" marL="914400">
              <a:lnSpc>
                <a:spcPct val="115000"/>
              </a:lnSpc>
              <a:spcBef>
                <a:spcPts val="0"/>
              </a:spcBef>
              <a:spcAft>
                <a:spcPts val="0"/>
              </a:spcAft>
              <a:buClr>
                <a:schemeClr val="dk2"/>
              </a:buClr>
              <a:buSzPts val="2000"/>
              <a:buChar char="○"/>
              <a:defRPr sz="2000">
                <a:solidFill>
                  <a:schemeClr val="dk2"/>
                </a:solidFill>
              </a:defRPr>
            </a:lvl2pPr>
            <a:lvl3pPr indent="-355600" lvl="2" marL="1371600">
              <a:lnSpc>
                <a:spcPct val="115000"/>
              </a:lnSpc>
              <a:spcBef>
                <a:spcPts val="0"/>
              </a:spcBef>
              <a:spcAft>
                <a:spcPts val="0"/>
              </a:spcAft>
              <a:buClr>
                <a:schemeClr val="dk2"/>
              </a:buClr>
              <a:buSzPts val="2000"/>
              <a:buChar char="■"/>
              <a:defRPr sz="2000">
                <a:solidFill>
                  <a:schemeClr val="dk2"/>
                </a:solidFill>
              </a:defRPr>
            </a:lvl3pPr>
            <a:lvl4pPr indent="-355600" lvl="3" marL="1828800">
              <a:lnSpc>
                <a:spcPct val="115000"/>
              </a:lnSpc>
              <a:spcBef>
                <a:spcPts val="0"/>
              </a:spcBef>
              <a:spcAft>
                <a:spcPts val="0"/>
              </a:spcAft>
              <a:buClr>
                <a:schemeClr val="dk2"/>
              </a:buClr>
              <a:buSzPts val="2000"/>
              <a:buChar char="●"/>
              <a:defRPr sz="2000">
                <a:solidFill>
                  <a:schemeClr val="dk2"/>
                </a:solidFill>
              </a:defRPr>
            </a:lvl4pPr>
            <a:lvl5pPr indent="-355600" lvl="4" marL="2286000">
              <a:lnSpc>
                <a:spcPct val="115000"/>
              </a:lnSpc>
              <a:spcBef>
                <a:spcPts val="0"/>
              </a:spcBef>
              <a:spcAft>
                <a:spcPts val="0"/>
              </a:spcAft>
              <a:buClr>
                <a:schemeClr val="dk2"/>
              </a:buClr>
              <a:buSzPts val="2000"/>
              <a:buChar char="○"/>
              <a:defRPr sz="2000">
                <a:solidFill>
                  <a:schemeClr val="dk2"/>
                </a:solidFill>
              </a:defRPr>
            </a:lvl5pPr>
            <a:lvl6pPr indent="-355600" lvl="5" marL="2743200">
              <a:lnSpc>
                <a:spcPct val="115000"/>
              </a:lnSpc>
              <a:spcBef>
                <a:spcPts val="0"/>
              </a:spcBef>
              <a:spcAft>
                <a:spcPts val="0"/>
              </a:spcAft>
              <a:buClr>
                <a:schemeClr val="dk2"/>
              </a:buClr>
              <a:buSzPts val="2000"/>
              <a:buChar char="■"/>
              <a:defRPr sz="2000">
                <a:solidFill>
                  <a:schemeClr val="dk2"/>
                </a:solidFill>
              </a:defRPr>
            </a:lvl6pPr>
            <a:lvl7pPr indent="-355600" lvl="6" marL="3200400">
              <a:lnSpc>
                <a:spcPct val="115000"/>
              </a:lnSpc>
              <a:spcBef>
                <a:spcPts val="0"/>
              </a:spcBef>
              <a:spcAft>
                <a:spcPts val="0"/>
              </a:spcAft>
              <a:buClr>
                <a:schemeClr val="dk2"/>
              </a:buClr>
              <a:buSzPts val="2000"/>
              <a:buChar char="●"/>
              <a:defRPr sz="2000">
                <a:solidFill>
                  <a:schemeClr val="dk2"/>
                </a:solidFill>
              </a:defRPr>
            </a:lvl7pPr>
            <a:lvl8pPr indent="-355600" lvl="7" marL="3657600">
              <a:lnSpc>
                <a:spcPct val="115000"/>
              </a:lnSpc>
              <a:spcBef>
                <a:spcPts val="0"/>
              </a:spcBef>
              <a:spcAft>
                <a:spcPts val="0"/>
              </a:spcAft>
              <a:buClr>
                <a:schemeClr val="dk2"/>
              </a:buClr>
              <a:buSzPts val="2000"/>
              <a:buChar char="○"/>
              <a:defRPr sz="2000">
                <a:solidFill>
                  <a:schemeClr val="dk2"/>
                </a:solidFill>
              </a:defRPr>
            </a:lvl8pPr>
            <a:lvl9pPr indent="-355600" lvl="8" marL="4114800">
              <a:lnSpc>
                <a:spcPct val="115000"/>
              </a:lnSpc>
              <a:spcBef>
                <a:spcPts val="0"/>
              </a:spcBef>
              <a:spcAft>
                <a:spcPts val="0"/>
              </a:spcAft>
              <a:buClr>
                <a:schemeClr val="dk2"/>
              </a:buClr>
              <a:buSzPts val="2000"/>
              <a:buChar char="■"/>
              <a:defRPr sz="2000">
                <a:solidFill>
                  <a:schemeClr val="dk2"/>
                </a:solidFill>
              </a:defRPr>
            </a:lvl9pPr>
          </a:lstStyle>
          <a:p/>
        </p:txBody>
      </p:sp>
      <p:sp>
        <p:nvSpPr>
          <p:cNvPr id="8" name="Google Shape;8;p1"/>
          <p:cNvSpPr txBox="1"/>
          <p:nvPr>
            <p:ph idx="12" type="sldNum"/>
          </p:nvPr>
        </p:nvSpPr>
        <p:spPr>
          <a:xfrm>
            <a:off x="12708687" y="16580326"/>
            <a:ext cx="823200" cy="1399500"/>
          </a:xfrm>
          <a:prstGeom prst="rect">
            <a:avLst/>
          </a:prstGeom>
          <a:noFill/>
          <a:ln>
            <a:noFill/>
          </a:ln>
        </p:spPr>
        <p:txBody>
          <a:bodyPr anchorCtr="0" anchor="ctr" bIns="131200" lIns="131200" spcFirstLastPara="1" rIns="131200" wrap="square" tIns="131200">
            <a:normAutofit/>
          </a:bodyPr>
          <a:lstStyle>
            <a:lvl1pPr lvl="0" algn="r">
              <a:buNone/>
              <a:defRPr sz="1400">
                <a:solidFill>
                  <a:schemeClr val="dk2"/>
                </a:solidFill>
              </a:defRPr>
            </a:lvl1pPr>
            <a:lvl2pPr lvl="1" algn="r">
              <a:buNone/>
              <a:defRPr sz="1400">
                <a:solidFill>
                  <a:schemeClr val="dk2"/>
                </a:solidFill>
              </a:defRPr>
            </a:lvl2pPr>
            <a:lvl3pPr lvl="2" algn="r">
              <a:buNone/>
              <a:defRPr sz="1400">
                <a:solidFill>
                  <a:schemeClr val="dk2"/>
                </a:solidFill>
              </a:defRPr>
            </a:lvl3pPr>
            <a:lvl4pPr lvl="3" algn="r">
              <a:buNone/>
              <a:defRPr sz="1400">
                <a:solidFill>
                  <a:schemeClr val="dk2"/>
                </a:solidFill>
              </a:defRPr>
            </a:lvl4pPr>
            <a:lvl5pPr lvl="4" algn="r">
              <a:buNone/>
              <a:defRPr sz="1400">
                <a:solidFill>
                  <a:schemeClr val="dk2"/>
                </a:solidFill>
              </a:defRPr>
            </a:lvl5pPr>
            <a:lvl6pPr lvl="5" algn="r">
              <a:buNone/>
              <a:defRPr sz="1400">
                <a:solidFill>
                  <a:schemeClr val="dk2"/>
                </a:solidFill>
              </a:defRPr>
            </a:lvl6pPr>
            <a:lvl7pPr lvl="6" algn="r">
              <a:buNone/>
              <a:defRPr sz="1400">
                <a:solidFill>
                  <a:schemeClr val="dk2"/>
                </a:solidFill>
              </a:defRPr>
            </a:lvl7pPr>
            <a:lvl8pPr lvl="7" algn="r">
              <a:buNone/>
              <a:defRPr sz="1400">
                <a:solidFill>
                  <a:schemeClr val="dk2"/>
                </a:solidFill>
              </a:defRPr>
            </a:lvl8pPr>
            <a:lvl9pPr lvl="8" algn="r">
              <a:buNone/>
              <a:defRPr sz="14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713700" y="2849125"/>
            <a:ext cx="12236100" cy="2379300"/>
          </a:xfrm>
          <a:prstGeom prst="rect">
            <a:avLst/>
          </a:prstGeom>
          <a:noFill/>
          <a:ln cap="flat" cmpd="sng" w="28575">
            <a:solidFill>
              <a:srgbClr val="000000"/>
            </a:solidFill>
            <a:prstDash val="solid"/>
            <a:round/>
            <a:headEnd len="sm" w="sm" type="none"/>
            <a:tailEnd len="sm" w="sm" type="none"/>
          </a:ln>
        </p:spPr>
        <p:txBody>
          <a:bodyPr anchorCtr="0" anchor="t" bIns="131200" lIns="131200" spcFirstLastPara="1" rIns="131200" wrap="square" tIns="131200">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Grade-Level Events</a:t>
            </a:r>
            <a:endParaRPr b="1" sz="2000" u="sng">
              <a:latin typeface="Century Gothic"/>
              <a:ea typeface="Century Gothic"/>
              <a:cs typeface="Century Gothic"/>
              <a:sym typeface="Century Gothic"/>
            </a:endParaRPr>
          </a:p>
          <a:p>
            <a:pPr indent="0" lvl="0" marL="0" rtl="0" algn="l">
              <a:spcBef>
                <a:spcPts val="0"/>
              </a:spcBef>
              <a:spcAft>
                <a:spcPts val="0"/>
              </a:spcAft>
              <a:buNone/>
            </a:pPr>
            <a:r>
              <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November 10-14: Book Fair</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November 12: Parents Pastries 7:45-8:45 am</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November 12: Picture Makeup Day</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November 26-28:  Thanksgiving Break - No School</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55" name="Google Shape;55;p13"/>
          <p:cNvSpPr txBox="1"/>
          <p:nvPr/>
        </p:nvSpPr>
        <p:spPr>
          <a:xfrm>
            <a:off x="3243025" y="448575"/>
            <a:ext cx="9854100" cy="1893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5000">
                <a:solidFill>
                  <a:schemeClr val="accent1"/>
                </a:solidFill>
                <a:latin typeface="Century Gothic"/>
                <a:ea typeface="Century Gothic"/>
                <a:cs typeface="Century Gothic"/>
                <a:sym typeface="Century Gothic"/>
              </a:rPr>
              <a:t>Kindergarten Family Newsletter</a:t>
            </a:r>
            <a:endParaRPr b="1" sz="5000">
              <a:solidFill>
                <a:schemeClr val="accent1"/>
              </a:solidFill>
              <a:latin typeface="Century Gothic"/>
              <a:ea typeface="Century Gothic"/>
              <a:cs typeface="Century Gothic"/>
              <a:sym typeface="Century Gothic"/>
            </a:endParaRPr>
          </a:p>
          <a:p>
            <a:pPr indent="0" lvl="0" marL="0" rtl="0" algn="ctr">
              <a:spcBef>
                <a:spcPts val="0"/>
              </a:spcBef>
              <a:spcAft>
                <a:spcPts val="0"/>
              </a:spcAft>
              <a:buNone/>
            </a:pPr>
            <a:r>
              <a:rPr b="1" lang="en" sz="2100">
                <a:solidFill>
                  <a:schemeClr val="dk1"/>
                </a:solidFill>
                <a:latin typeface="Century Gothic"/>
                <a:ea typeface="Century Gothic"/>
                <a:cs typeface="Century Gothic"/>
                <a:sym typeface="Century Gothic"/>
              </a:rPr>
              <a:t>Mission: </a:t>
            </a:r>
            <a:r>
              <a:rPr lang="en" sz="2100">
                <a:solidFill>
                  <a:schemeClr val="dk1"/>
                </a:solidFill>
                <a:latin typeface="Century Gothic"/>
                <a:ea typeface="Century Gothic"/>
                <a:cs typeface="Century Gothic"/>
                <a:sym typeface="Century Gothic"/>
              </a:rPr>
              <a:t>Elk Meadows Falcons are growing to be resilient, lifelong learners.</a:t>
            </a:r>
            <a:endParaRPr b="1" sz="21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b="1" lang="en" sz="2000">
                <a:solidFill>
                  <a:schemeClr val="dk1"/>
                </a:solidFill>
                <a:latin typeface="Century Gothic"/>
                <a:ea typeface="Century Gothic"/>
                <a:cs typeface="Century Gothic"/>
                <a:sym typeface="Century Gothic"/>
              </a:rPr>
              <a:t>Social Skill: </a:t>
            </a:r>
            <a:r>
              <a:rPr lang="en" sz="2000">
                <a:solidFill>
                  <a:schemeClr val="dk1"/>
                </a:solidFill>
                <a:latin typeface="Century Gothic"/>
                <a:ea typeface="Century Gothic"/>
                <a:cs typeface="Century Gothic"/>
                <a:sym typeface="Century Gothic"/>
              </a:rPr>
              <a:t>Gratitude</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b="1" lang="en" sz="2000">
                <a:solidFill>
                  <a:schemeClr val="dk1"/>
                </a:solidFill>
                <a:latin typeface="Century Gothic"/>
                <a:ea typeface="Century Gothic"/>
                <a:cs typeface="Century Gothic"/>
                <a:sym typeface="Century Gothic"/>
              </a:rPr>
              <a:t>Date:  </a:t>
            </a:r>
            <a:r>
              <a:rPr lang="en" sz="2000">
                <a:solidFill>
                  <a:schemeClr val="dk1"/>
                </a:solidFill>
                <a:latin typeface="Century Gothic"/>
                <a:ea typeface="Century Gothic"/>
                <a:cs typeface="Century Gothic"/>
                <a:sym typeface="Century Gothic"/>
              </a:rPr>
              <a:t>November 3, 2025</a:t>
            </a:r>
            <a:endParaRPr sz="2000">
              <a:solidFill>
                <a:schemeClr val="dk1"/>
              </a:solidFill>
              <a:latin typeface="Century Gothic"/>
              <a:ea typeface="Century Gothic"/>
              <a:cs typeface="Century Gothic"/>
              <a:sym typeface="Century Gothic"/>
            </a:endParaRPr>
          </a:p>
        </p:txBody>
      </p:sp>
      <p:sp>
        <p:nvSpPr>
          <p:cNvPr id="56" name="Google Shape;56;p13"/>
          <p:cNvSpPr txBox="1"/>
          <p:nvPr/>
        </p:nvSpPr>
        <p:spPr>
          <a:xfrm>
            <a:off x="713700" y="550347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Math</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I can use objects to help me figure out a word problem.</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u="sng">
                <a:latin typeface="Century Gothic"/>
                <a:ea typeface="Century Gothic"/>
                <a:cs typeface="Century Gothic"/>
                <a:sym typeface="Century Gothic"/>
              </a:rPr>
              <a:t>Example</a:t>
            </a:r>
            <a:r>
              <a:rPr lang="en" sz="2000">
                <a:latin typeface="Century Gothic"/>
                <a:ea typeface="Century Gothic"/>
                <a:cs typeface="Century Gothic"/>
                <a:sym typeface="Century Gothic"/>
              </a:rPr>
              <a:t>:  Tell your child simple stories and have them use objects (i.e. cereal, beans, toys, etc.) to show the story.  Example:  There are 5 turkeys on the ground.  3 turkeys fly away.  How many are still on the ground?  Your child should start with 5 objects, then take 3 away.  They should say there are 2 turkeys left.</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Make sure to do some stories where they add and some where they subtract (take away).</a:t>
            </a:r>
            <a:endParaRPr sz="2000">
              <a:latin typeface="Century Gothic"/>
              <a:ea typeface="Century Gothic"/>
              <a:cs typeface="Century Gothic"/>
              <a:sym typeface="Century Gothic"/>
            </a:endParaRPr>
          </a:p>
        </p:txBody>
      </p:sp>
      <p:sp>
        <p:nvSpPr>
          <p:cNvPr id="57" name="Google Shape;57;p13"/>
          <p:cNvSpPr txBox="1"/>
          <p:nvPr/>
        </p:nvSpPr>
        <p:spPr>
          <a:xfrm>
            <a:off x="7037300" y="9286575"/>
            <a:ext cx="5983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58" name="Google Shape;58;p13"/>
          <p:cNvSpPr txBox="1"/>
          <p:nvPr/>
        </p:nvSpPr>
        <p:spPr>
          <a:xfrm>
            <a:off x="6966200" y="550347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Language Arts</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I can say the letter name and sound for all 26 letters. Repetition is the key to helping children learn letter names and sounds.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a:solidFill>
                  <a:schemeClr val="dk1"/>
                </a:solidFill>
                <a:latin typeface="Century Gothic"/>
                <a:ea typeface="Century Gothic"/>
                <a:cs typeface="Century Gothic"/>
                <a:sym typeface="Century Gothic"/>
              </a:rPr>
              <a:t>If your child already knows all the letter names and sounds help them practice fluency by saying them fast.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Make a letter Bingo card with your child. Play the game by saying a letter name or sound and have your child cover it. </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Set the timer for 1 minute and see how many letter names they can say. Repeat with sounds. You can use the fluency page on the back or create your own.</a:t>
            </a:r>
            <a:endParaRPr sz="2000">
              <a:solidFill>
                <a:schemeClr val="dk1"/>
              </a:solidFill>
              <a:latin typeface="Century Gothic"/>
              <a:ea typeface="Century Gothic"/>
              <a:cs typeface="Century Gothic"/>
              <a:sym typeface="Century Gothic"/>
            </a:endParaRPr>
          </a:p>
        </p:txBody>
      </p:sp>
      <p:pic>
        <p:nvPicPr>
          <p:cNvPr id="59" name="Google Shape;59;p13"/>
          <p:cNvPicPr preferRelativeResize="0"/>
          <p:nvPr/>
        </p:nvPicPr>
        <p:blipFill>
          <a:blip r:embed="rId3">
            <a:alphaModFix/>
          </a:blip>
          <a:stretch>
            <a:fillRect/>
          </a:stretch>
        </p:blipFill>
        <p:spPr>
          <a:xfrm>
            <a:off x="713700" y="347175"/>
            <a:ext cx="2379277" cy="2379300"/>
          </a:xfrm>
          <a:prstGeom prst="rect">
            <a:avLst/>
          </a:prstGeom>
          <a:noFill/>
          <a:ln>
            <a:noFill/>
          </a:ln>
        </p:spPr>
      </p:pic>
      <p:sp>
        <p:nvSpPr>
          <p:cNvPr id="60" name="Google Shape;60;p13"/>
          <p:cNvSpPr txBox="1"/>
          <p:nvPr/>
        </p:nvSpPr>
        <p:spPr>
          <a:xfrm>
            <a:off x="745100" y="1053472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Science</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2000" u="sng">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We are focusing on leaves.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One of the things we are doing in school is sorting leaves. Sorting is an important skill to master. Having your child sort things like socks or letters can help them develop critical observation skills.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u="sng">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1" name="Google Shape;61;p13"/>
          <p:cNvSpPr txBox="1"/>
          <p:nvPr/>
        </p:nvSpPr>
        <p:spPr>
          <a:xfrm>
            <a:off x="6966200" y="1053472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Character Strong</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Gratitude: I will not give up even when it is hard.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Talk with your child about things that we have to do that can be hard.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a:solidFill>
                  <a:schemeClr val="dk1"/>
                </a:solidFill>
                <a:latin typeface="Century Gothic"/>
                <a:ea typeface="Century Gothic"/>
                <a:cs typeface="Century Gothic"/>
                <a:sym typeface="Century Gothic"/>
              </a:rPr>
              <a:t>For example: learning a new sport, playing an instrument, learning a new skill, or learning something new in school.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a:solidFill>
                  <a:schemeClr val="dk1"/>
                </a:solidFill>
                <a:latin typeface="Century Gothic"/>
                <a:ea typeface="Century Gothic"/>
                <a:cs typeface="Century Gothic"/>
                <a:sym typeface="Century Gothic"/>
              </a:rPr>
              <a:t>What do you do when it gets hard? How can we have grit and keep trying.</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2" name="Google Shape;62;p13"/>
          <p:cNvSpPr txBox="1"/>
          <p:nvPr/>
        </p:nvSpPr>
        <p:spPr>
          <a:xfrm>
            <a:off x="713700" y="15489775"/>
            <a:ext cx="12288600" cy="22050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Family Connection/Additional Information</a:t>
            </a:r>
            <a:endParaRPr b="1" sz="1700" u="sng">
              <a:latin typeface="Century Gothic"/>
              <a:ea typeface="Century Gothic"/>
              <a:cs typeface="Century Gothic"/>
              <a:sym typeface="Century Gothic"/>
            </a:endParaRPr>
          </a:p>
          <a:p>
            <a:pPr indent="0" lvl="0" marL="0" rtl="0" algn="ctr">
              <a:spcBef>
                <a:spcPts val="0"/>
              </a:spcBef>
              <a:spcAft>
                <a:spcPts val="0"/>
              </a:spcAft>
              <a:buNone/>
            </a:pPr>
            <a:r>
              <a:t/>
            </a:r>
            <a:endParaRPr b="1" sz="1600" u="sng">
              <a:latin typeface="Century Gothic"/>
              <a:ea typeface="Century Gothic"/>
              <a:cs typeface="Century Gothic"/>
              <a:sym typeface="Century Gothic"/>
            </a:endParaRPr>
          </a:p>
          <a:p>
            <a:pPr indent="0" lvl="0" marL="0" rtl="0" algn="ctr">
              <a:spcBef>
                <a:spcPts val="0"/>
              </a:spcBef>
              <a:spcAft>
                <a:spcPts val="0"/>
              </a:spcAft>
              <a:buNone/>
            </a:pPr>
            <a:r>
              <a:rPr lang="en" sz="2000">
                <a:solidFill>
                  <a:schemeClr val="dk1"/>
                </a:solidFill>
                <a:latin typeface="Century Gothic"/>
                <a:ea typeface="Century Gothic"/>
                <a:cs typeface="Century Gothic"/>
                <a:sym typeface="Century Gothic"/>
              </a:rPr>
              <a:t>As the temperature gets cooler please send your child with a coat or jacket. Help your child learn how to independently put on their coat, including pulling out the sleeves. Please also help them learn to zip their coats by themselves. These are important skills for children to learn. </a:t>
            </a:r>
            <a:endParaRPr sz="2000">
              <a:solidFill>
                <a:schemeClr val="dk1"/>
              </a:solidFill>
              <a:latin typeface="Century Gothic"/>
              <a:ea typeface="Century Gothic"/>
              <a:cs typeface="Century Gothic"/>
              <a:sym typeface="Century Gothic"/>
            </a:endParaRPr>
          </a:p>
          <a:p>
            <a:pPr indent="0" lvl="0" marL="0" rtl="0" algn="ctr">
              <a:spcBef>
                <a:spcPts val="0"/>
              </a:spcBef>
              <a:spcAft>
                <a:spcPts val="0"/>
              </a:spcAft>
              <a:buNone/>
            </a:pPr>
            <a:r>
              <a:rPr lang="en" sz="2000">
                <a:solidFill>
                  <a:schemeClr val="dk1"/>
                </a:solidFill>
                <a:latin typeface="Century Gothic"/>
                <a:ea typeface="Century Gothic"/>
                <a:cs typeface="Century Gothic"/>
                <a:sym typeface="Century Gothic"/>
              </a:rPr>
              <a:t>Please remember to label coats and jackets so we know who it belongs to. </a:t>
            </a:r>
            <a:endParaRPr sz="2000">
              <a:solidFill>
                <a:schemeClr val="dk1"/>
              </a:solidFill>
              <a:latin typeface="Century Gothic"/>
              <a:ea typeface="Century Gothic"/>
              <a:cs typeface="Century Gothic"/>
              <a:sym typeface="Century Gothic"/>
            </a:endParaRPr>
          </a:p>
          <a:p>
            <a:pPr indent="0" lvl="0" marL="0" rtl="0" algn="ctr">
              <a:spcBef>
                <a:spcPts val="0"/>
              </a:spcBef>
              <a:spcAft>
                <a:spcPts val="0"/>
              </a:spcAft>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