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8288000" cx="13716000"/>
  <p:notesSz cx="6858000" cy="9144000"/>
  <p:embeddedFontLst>
    <p:embeddedFont>
      <p:font typeface="Century Gothic"/>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5760">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760" orient="horz"/>
        <p:guide pos="43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CenturyGothic-boldItalic.fntdata"/><Relationship Id="rId9"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enturyGothic-regular.fntdata"/><Relationship Id="rId8"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f45b6a97e_0_57:notes"/>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f45b6a97e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467563" y="2647378"/>
            <a:ext cx="12781200" cy="7298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7500"/>
              <a:buNone/>
              <a:defRPr sz="7500"/>
            </a:lvl1pPr>
            <a:lvl2pPr lvl="1" algn="ctr">
              <a:spcBef>
                <a:spcPts val="0"/>
              </a:spcBef>
              <a:spcAft>
                <a:spcPts val="0"/>
              </a:spcAft>
              <a:buSzPts val="7500"/>
              <a:buNone/>
              <a:defRPr sz="7500"/>
            </a:lvl2pPr>
            <a:lvl3pPr lvl="2" algn="ctr">
              <a:spcBef>
                <a:spcPts val="0"/>
              </a:spcBef>
              <a:spcAft>
                <a:spcPts val="0"/>
              </a:spcAft>
              <a:buSzPts val="7500"/>
              <a:buNone/>
              <a:defRPr sz="7500"/>
            </a:lvl3pPr>
            <a:lvl4pPr lvl="3" algn="ctr">
              <a:spcBef>
                <a:spcPts val="0"/>
              </a:spcBef>
              <a:spcAft>
                <a:spcPts val="0"/>
              </a:spcAft>
              <a:buSzPts val="7500"/>
              <a:buNone/>
              <a:defRPr sz="7500"/>
            </a:lvl4pPr>
            <a:lvl5pPr lvl="4" algn="ctr">
              <a:spcBef>
                <a:spcPts val="0"/>
              </a:spcBef>
              <a:spcAft>
                <a:spcPts val="0"/>
              </a:spcAft>
              <a:buSzPts val="7500"/>
              <a:buNone/>
              <a:defRPr sz="7500"/>
            </a:lvl5pPr>
            <a:lvl6pPr lvl="5" algn="ctr">
              <a:spcBef>
                <a:spcPts val="0"/>
              </a:spcBef>
              <a:spcAft>
                <a:spcPts val="0"/>
              </a:spcAft>
              <a:buSzPts val="7500"/>
              <a:buNone/>
              <a:defRPr sz="7500"/>
            </a:lvl6pPr>
            <a:lvl7pPr lvl="6" algn="ctr">
              <a:spcBef>
                <a:spcPts val="0"/>
              </a:spcBef>
              <a:spcAft>
                <a:spcPts val="0"/>
              </a:spcAft>
              <a:buSzPts val="7500"/>
              <a:buNone/>
              <a:defRPr sz="7500"/>
            </a:lvl7pPr>
            <a:lvl8pPr lvl="7" algn="ctr">
              <a:spcBef>
                <a:spcPts val="0"/>
              </a:spcBef>
              <a:spcAft>
                <a:spcPts val="0"/>
              </a:spcAft>
              <a:buSzPts val="7500"/>
              <a:buNone/>
              <a:defRPr sz="7500"/>
            </a:lvl8pPr>
            <a:lvl9pPr lvl="8" algn="ctr">
              <a:spcBef>
                <a:spcPts val="0"/>
              </a:spcBef>
              <a:spcAft>
                <a:spcPts val="0"/>
              </a:spcAft>
              <a:buSzPts val="7500"/>
              <a:buNone/>
              <a:defRPr sz="7500"/>
            </a:lvl9pPr>
          </a:lstStyle>
          <a:p/>
        </p:txBody>
      </p:sp>
      <p:sp>
        <p:nvSpPr>
          <p:cNvPr id="11" name="Google Shape;11;p2"/>
          <p:cNvSpPr txBox="1"/>
          <p:nvPr>
            <p:ph idx="1" type="subTitle"/>
          </p:nvPr>
        </p:nvSpPr>
        <p:spPr>
          <a:xfrm>
            <a:off x="467550" y="10076889"/>
            <a:ext cx="12781200" cy="28185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2" name="Google Shape;12;p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467550" y="3932889"/>
            <a:ext cx="12781200" cy="69813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17200"/>
              <a:buNone/>
              <a:defRPr sz="17200"/>
            </a:lvl1pPr>
            <a:lvl2pPr lvl="1" algn="ctr">
              <a:spcBef>
                <a:spcPts val="0"/>
              </a:spcBef>
              <a:spcAft>
                <a:spcPts val="0"/>
              </a:spcAft>
              <a:buSzPts val="17200"/>
              <a:buNone/>
              <a:defRPr sz="17200"/>
            </a:lvl2pPr>
            <a:lvl3pPr lvl="2" algn="ctr">
              <a:spcBef>
                <a:spcPts val="0"/>
              </a:spcBef>
              <a:spcAft>
                <a:spcPts val="0"/>
              </a:spcAft>
              <a:buSzPts val="17200"/>
              <a:buNone/>
              <a:defRPr sz="17200"/>
            </a:lvl3pPr>
            <a:lvl4pPr lvl="3" algn="ctr">
              <a:spcBef>
                <a:spcPts val="0"/>
              </a:spcBef>
              <a:spcAft>
                <a:spcPts val="0"/>
              </a:spcAft>
              <a:buSzPts val="17200"/>
              <a:buNone/>
              <a:defRPr sz="17200"/>
            </a:lvl4pPr>
            <a:lvl5pPr lvl="4" algn="ctr">
              <a:spcBef>
                <a:spcPts val="0"/>
              </a:spcBef>
              <a:spcAft>
                <a:spcPts val="0"/>
              </a:spcAft>
              <a:buSzPts val="17200"/>
              <a:buNone/>
              <a:defRPr sz="17200"/>
            </a:lvl5pPr>
            <a:lvl6pPr lvl="5" algn="ctr">
              <a:spcBef>
                <a:spcPts val="0"/>
              </a:spcBef>
              <a:spcAft>
                <a:spcPts val="0"/>
              </a:spcAft>
              <a:buSzPts val="17200"/>
              <a:buNone/>
              <a:defRPr sz="17200"/>
            </a:lvl6pPr>
            <a:lvl7pPr lvl="6" algn="ctr">
              <a:spcBef>
                <a:spcPts val="0"/>
              </a:spcBef>
              <a:spcAft>
                <a:spcPts val="0"/>
              </a:spcAft>
              <a:buSzPts val="17200"/>
              <a:buNone/>
              <a:defRPr sz="17200"/>
            </a:lvl7pPr>
            <a:lvl8pPr lvl="7" algn="ctr">
              <a:spcBef>
                <a:spcPts val="0"/>
              </a:spcBef>
              <a:spcAft>
                <a:spcPts val="0"/>
              </a:spcAft>
              <a:buSzPts val="17200"/>
              <a:buNone/>
              <a:defRPr sz="17200"/>
            </a:lvl8pPr>
            <a:lvl9pPr lvl="8" algn="ctr">
              <a:spcBef>
                <a:spcPts val="0"/>
              </a:spcBef>
              <a:spcAft>
                <a:spcPts val="0"/>
              </a:spcAft>
              <a:buSzPts val="17200"/>
              <a:buNone/>
              <a:defRPr sz="17200"/>
            </a:lvl9pPr>
          </a:lstStyle>
          <a:p>
            <a:r>
              <a:t>xx%</a:t>
            </a:r>
          </a:p>
        </p:txBody>
      </p:sp>
      <p:sp>
        <p:nvSpPr>
          <p:cNvPr id="46" name="Google Shape;46;p11"/>
          <p:cNvSpPr txBox="1"/>
          <p:nvPr>
            <p:ph idx="1" type="body"/>
          </p:nvPr>
        </p:nvSpPr>
        <p:spPr>
          <a:xfrm>
            <a:off x="467550" y="11207911"/>
            <a:ext cx="12781200" cy="4624800"/>
          </a:xfrm>
          <a:prstGeom prst="rect">
            <a:avLst/>
          </a:prstGeom>
        </p:spPr>
        <p:txBody>
          <a:bodyPr anchorCtr="0" anchor="t" bIns="131200" lIns="131200" spcFirstLastPara="1" rIns="131200" wrap="square" tIns="131200">
            <a:normAutofit/>
          </a:bodyPr>
          <a:lstStyle>
            <a:lvl1pPr indent="-393700" lvl="0" marL="457200" algn="ctr">
              <a:spcBef>
                <a:spcPts val="0"/>
              </a:spcBef>
              <a:spcAft>
                <a:spcPts val="0"/>
              </a:spcAft>
              <a:buSzPts val="2600"/>
              <a:buChar char="●"/>
              <a:defRPr/>
            </a:lvl1pPr>
            <a:lvl2pPr indent="-355600" lvl="1" marL="914400" algn="ctr">
              <a:spcBef>
                <a:spcPts val="0"/>
              </a:spcBef>
              <a:spcAft>
                <a:spcPts val="0"/>
              </a:spcAft>
              <a:buSzPts val="2000"/>
              <a:buChar char="○"/>
              <a:defRPr/>
            </a:lvl2pPr>
            <a:lvl3pPr indent="-355600" lvl="2" marL="1371600" algn="ctr">
              <a:spcBef>
                <a:spcPts val="0"/>
              </a:spcBef>
              <a:spcAft>
                <a:spcPts val="0"/>
              </a:spcAft>
              <a:buSzPts val="2000"/>
              <a:buChar char="■"/>
              <a:defRPr/>
            </a:lvl3pPr>
            <a:lvl4pPr indent="-355600" lvl="3" marL="1828800" algn="ctr">
              <a:spcBef>
                <a:spcPts val="0"/>
              </a:spcBef>
              <a:spcAft>
                <a:spcPts val="0"/>
              </a:spcAft>
              <a:buSzPts val="2000"/>
              <a:buChar char="●"/>
              <a:defRPr/>
            </a:lvl4pPr>
            <a:lvl5pPr indent="-355600" lvl="4" marL="2286000" algn="ctr">
              <a:spcBef>
                <a:spcPts val="0"/>
              </a:spcBef>
              <a:spcAft>
                <a:spcPts val="0"/>
              </a:spcAft>
              <a:buSzPts val="2000"/>
              <a:buChar char="○"/>
              <a:defRPr/>
            </a:lvl5pPr>
            <a:lvl6pPr indent="-355600" lvl="5" marL="2743200" algn="ctr">
              <a:spcBef>
                <a:spcPts val="0"/>
              </a:spcBef>
              <a:spcAft>
                <a:spcPts val="0"/>
              </a:spcAft>
              <a:buSzPts val="2000"/>
              <a:buChar char="■"/>
              <a:defRPr/>
            </a:lvl6pPr>
            <a:lvl7pPr indent="-355600" lvl="6" marL="3200400" algn="ctr">
              <a:spcBef>
                <a:spcPts val="0"/>
              </a:spcBef>
              <a:spcAft>
                <a:spcPts val="0"/>
              </a:spcAft>
              <a:buSzPts val="2000"/>
              <a:buChar char="●"/>
              <a:defRPr/>
            </a:lvl7pPr>
            <a:lvl8pPr indent="-355600" lvl="7" marL="3657600" algn="ctr">
              <a:spcBef>
                <a:spcPts val="0"/>
              </a:spcBef>
              <a:spcAft>
                <a:spcPts val="0"/>
              </a:spcAft>
              <a:buSzPts val="2000"/>
              <a:buChar char="○"/>
              <a:defRPr/>
            </a:lvl8pPr>
            <a:lvl9pPr indent="-355600" lvl="8" marL="4114800" algn="ctr">
              <a:spcBef>
                <a:spcPts val="0"/>
              </a:spcBef>
              <a:spcAft>
                <a:spcPts val="0"/>
              </a:spcAft>
              <a:buSzPts val="2000"/>
              <a:buChar char="■"/>
              <a:defRPr/>
            </a:lvl9pPr>
          </a:lstStyle>
          <a:p/>
        </p:txBody>
      </p:sp>
      <p:sp>
        <p:nvSpPr>
          <p:cNvPr id="47" name="Google Shape;47;p11"/>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467550" y="7647467"/>
            <a:ext cx="12781200" cy="2992800"/>
          </a:xfrm>
          <a:prstGeom prst="rect">
            <a:avLst/>
          </a:prstGeom>
        </p:spPr>
        <p:txBody>
          <a:bodyPr anchorCtr="0" anchor="ctr" bIns="131200" lIns="131200" spcFirstLastPara="1" rIns="131200" wrap="square" tIns="1312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p3"/>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18" name="Google Shape;18;p4"/>
          <p:cNvSpPr txBox="1"/>
          <p:nvPr>
            <p:ph idx="1" type="body"/>
          </p:nvPr>
        </p:nvSpPr>
        <p:spPr>
          <a:xfrm>
            <a:off x="467550" y="4097689"/>
            <a:ext cx="12781200" cy="12147300"/>
          </a:xfrm>
          <a:prstGeom prst="rect">
            <a:avLst/>
          </a:prstGeom>
        </p:spPr>
        <p:txBody>
          <a:bodyPr anchorCtr="0" anchor="t"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19" name="Google Shape;19;p4"/>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2" name="Google Shape;22;p5"/>
          <p:cNvSpPr txBox="1"/>
          <p:nvPr>
            <p:ph idx="1" type="body"/>
          </p:nvPr>
        </p:nvSpPr>
        <p:spPr>
          <a:xfrm>
            <a:off x="46755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3" name="Google Shape;23;p5"/>
          <p:cNvSpPr txBox="1"/>
          <p:nvPr>
            <p:ph idx="2" type="body"/>
          </p:nvPr>
        </p:nvSpPr>
        <p:spPr>
          <a:xfrm>
            <a:off x="724860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4" name="Google Shape;24;p5"/>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7" name="Google Shape;27;p6"/>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467550" y="1975467"/>
            <a:ext cx="4212000" cy="2686800"/>
          </a:xfrm>
          <a:prstGeom prst="rect">
            <a:avLst/>
          </a:prstGeom>
        </p:spPr>
        <p:txBody>
          <a:bodyPr anchorCtr="0" anchor="b" bIns="131200" lIns="131200" spcFirstLastPara="1" rIns="131200" wrap="square" tIns="131200">
            <a:normAutofit/>
          </a:bodyPr>
          <a:lstStyle>
            <a:lvl1pPr lvl="0">
              <a:spcBef>
                <a:spcPts val="0"/>
              </a:spcBef>
              <a:spcAft>
                <a:spcPts val="0"/>
              </a:spcAft>
              <a:buSzPts val="3400"/>
              <a:buNone/>
              <a:defRPr sz="3400"/>
            </a:lvl1pPr>
            <a:lvl2pPr lvl="1">
              <a:spcBef>
                <a:spcPts val="0"/>
              </a:spcBef>
              <a:spcAft>
                <a:spcPts val="0"/>
              </a:spcAft>
              <a:buSzPts val="3400"/>
              <a:buNone/>
              <a:defRPr sz="3400"/>
            </a:lvl2pPr>
            <a:lvl3pPr lvl="2">
              <a:spcBef>
                <a:spcPts val="0"/>
              </a:spcBef>
              <a:spcAft>
                <a:spcPts val="0"/>
              </a:spcAft>
              <a:buSzPts val="3400"/>
              <a:buNone/>
              <a:defRPr sz="3400"/>
            </a:lvl3pPr>
            <a:lvl4pPr lvl="3">
              <a:spcBef>
                <a:spcPts val="0"/>
              </a:spcBef>
              <a:spcAft>
                <a:spcPts val="0"/>
              </a:spcAft>
              <a:buSzPts val="3400"/>
              <a:buNone/>
              <a:defRPr sz="3400"/>
            </a:lvl4pPr>
            <a:lvl5pPr lvl="4">
              <a:spcBef>
                <a:spcPts val="0"/>
              </a:spcBef>
              <a:spcAft>
                <a:spcPts val="0"/>
              </a:spcAft>
              <a:buSzPts val="3400"/>
              <a:buNone/>
              <a:defRPr sz="3400"/>
            </a:lvl5pPr>
            <a:lvl6pPr lvl="5">
              <a:spcBef>
                <a:spcPts val="0"/>
              </a:spcBef>
              <a:spcAft>
                <a:spcPts val="0"/>
              </a:spcAft>
              <a:buSzPts val="3400"/>
              <a:buNone/>
              <a:defRPr sz="3400"/>
            </a:lvl6pPr>
            <a:lvl7pPr lvl="6">
              <a:spcBef>
                <a:spcPts val="0"/>
              </a:spcBef>
              <a:spcAft>
                <a:spcPts val="0"/>
              </a:spcAft>
              <a:buSzPts val="3400"/>
              <a:buNone/>
              <a:defRPr sz="3400"/>
            </a:lvl7pPr>
            <a:lvl8pPr lvl="7">
              <a:spcBef>
                <a:spcPts val="0"/>
              </a:spcBef>
              <a:spcAft>
                <a:spcPts val="0"/>
              </a:spcAft>
              <a:buSzPts val="3400"/>
              <a:buNone/>
              <a:defRPr sz="3400"/>
            </a:lvl8pPr>
            <a:lvl9pPr lvl="8">
              <a:spcBef>
                <a:spcPts val="0"/>
              </a:spcBef>
              <a:spcAft>
                <a:spcPts val="0"/>
              </a:spcAft>
              <a:buSzPts val="3400"/>
              <a:buNone/>
              <a:defRPr sz="3400"/>
            </a:lvl9pPr>
          </a:lstStyle>
          <a:p/>
        </p:txBody>
      </p:sp>
      <p:sp>
        <p:nvSpPr>
          <p:cNvPr id="30" name="Google Shape;30;p7"/>
          <p:cNvSpPr txBox="1"/>
          <p:nvPr>
            <p:ph idx="1" type="body"/>
          </p:nvPr>
        </p:nvSpPr>
        <p:spPr>
          <a:xfrm>
            <a:off x="467550" y="4940800"/>
            <a:ext cx="4212000" cy="11304300"/>
          </a:xfrm>
          <a:prstGeom prst="rect">
            <a:avLst/>
          </a:prstGeom>
        </p:spPr>
        <p:txBody>
          <a:bodyPr anchorCtr="0" anchor="t" bIns="131200" lIns="131200" spcFirstLastPara="1" rIns="131200" wrap="square" tIns="131200">
            <a:normAutofit/>
          </a:bodyPr>
          <a:lstStyle>
            <a:lvl1pPr indent="-336550" lvl="0" marL="457200">
              <a:spcBef>
                <a:spcPts val="0"/>
              </a:spcBef>
              <a:spcAft>
                <a:spcPts val="0"/>
              </a:spcAft>
              <a:buSzPts val="1700"/>
              <a:buChar char="●"/>
              <a:defRPr sz="17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31" name="Google Shape;31;p7"/>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735375" y="1600533"/>
            <a:ext cx="9551400" cy="14545200"/>
          </a:xfrm>
          <a:prstGeom prst="rect">
            <a:avLst/>
          </a:prstGeom>
        </p:spPr>
        <p:txBody>
          <a:bodyPr anchorCtr="0" anchor="ctr" bIns="131200" lIns="131200" spcFirstLastPara="1" rIns="131200" wrap="square" tIns="131200">
            <a:normAutofit/>
          </a:bodyPr>
          <a:lstStyle>
            <a:lvl1pPr lvl="0">
              <a:spcBef>
                <a:spcPts val="0"/>
              </a:spcBef>
              <a:spcAft>
                <a:spcPts val="0"/>
              </a:spcAft>
              <a:buSzPts val="6900"/>
              <a:buNone/>
              <a:defRPr sz="6900"/>
            </a:lvl1pPr>
            <a:lvl2pPr lvl="1">
              <a:spcBef>
                <a:spcPts val="0"/>
              </a:spcBef>
              <a:spcAft>
                <a:spcPts val="0"/>
              </a:spcAft>
              <a:buSzPts val="6900"/>
              <a:buNone/>
              <a:defRPr sz="6900"/>
            </a:lvl2pPr>
            <a:lvl3pPr lvl="2">
              <a:spcBef>
                <a:spcPts val="0"/>
              </a:spcBef>
              <a:spcAft>
                <a:spcPts val="0"/>
              </a:spcAft>
              <a:buSzPts val="6900"/>
              <a:buNone/>
              <a:defRPr sz="6900"/>
            </a:lvl3pPr>
            <a:lvl4pPr lvl="3">
              <a:spcBef>
                <a:spcPts val="0"/>
              </a:spcBef>
              <a:spcAft>
                <a:spcPts val="0"/>
              </a:spcAft>
              <a:buSzPts val="6900"/>
              <a:buNone/>
              <a:defRPr sz="6900"/>
            </a:lvl4pPr>
            <a:lvl5pPr lvl="4">
              <a:spcBef>
                <a:spcPts val="0"/>
              </a:spcBef>
              <a:spcAft>
                <a:spcPts val="0"/>
              </a:spcAft>
              <a:buSzPts val="6900"/>
              <a:buNone/>
              <a:defRPr sz="6900"/>
            </a:lvl5pPr>
            <a:lvl6pPr lvl="5">
              <a:spcBef>
                <a:spcPts val="0"/>
              </a:spcBef>
              <a:spcAft>
                <a:spcPts val="0"/>
              </a:spcAft>
              <a:buSzPts val="6900"/>
              <a:buNone/>
              <a:defRPr sz="6900"/>
            </a:lvl6pPr>
            <a:lvl7pPr lvl="6">
              <a:spcBef>
                <a:spcPts val="0"/>
              </a:spcBef>
              <a:spcAft>
                <a:spcPts val="0"/>
              </a:spcAft>
              <a:buSzPts val="6900"/>
              <a:buNone/>
              <a:defRPr sz="6900"/>
            </a:lvl7pPr>
            <a:lvl8pPr lvl="7">
              <a:spcBef>
                <a:spcPts val="0"/>
              </a:spcBef>
              <a:spcAft>
                <a:spcPts val="0"/>
              </a:spcAft>
              <a:buSzPts val="6900"/>
              <a:buNone/>
              <a:defRPr sz="6900"/>
            </a:lvl8pPr>
            <a:lvl9pPr lvl="8">
              <a:spcBef>
                <a:spcPts val="0"/>
              </a:spcBef>
              <a:spcAft>
                <a:spcPts val="0"/>
              </a:spcAft>
              <a:buSzPts val="6900"/>
              <a:buNone/>
              <a:defRPr sz="6900"/>
            </a:lvl9pPr>
          </a:lstStyle>
          <a:p/>
        </p:txBody>
      </p:sp>
      <p:sp>
        <p:nvSpPr>
          <p:cNvPr id="34" name="Google Shape;34;p8"/>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6858000" y="-444"/>
            <a:ext cx="6858000" cy="18288000"/>
          </a:xfrm>
          <a:prstGeom prst="rect">
            <a:avLst/>
          </a:prstGeom>
          <a:solidFill>
            <a:schemeClr val="lt2"/>
          </a:solidFill>
          <a:ln>
            <a:noFill/>
          </a:ln>
        </p:spPr>
        <p:txBody>
          <a:bodyPr anchorCtr="0" anchor="ctr" bIns="131200" lIns="131200" spcFirstLastPara="1" rIns="131200" wrap="square" tIns="1312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98250" y="4384622"/>
            <a:ext cx="6067500" cy="5270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38" name="Google Shape;38;p9"/>
          <p:cNvSpPr txBox="1"/>
          <p:nvPr>
            <p:ph idx="1" type="subTitle"/>
          </p:nvPr>
        </p:nvSpPr>
        <p:spPr>
          <a:xfrm>
            <a:off x="398250" y="9966489"/>
            <a:ext cx="6067500" cy="43917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3000"/>
              <a:buNone/>
              <a:defRPr sz="3000"/>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39" name="Google Shape;39;p9"/>
          <p:cNvSpPr txBox="1"/>
          <p:nvPr>
            <p:ph idx="2" type="body"/>
          </p:nvPr>
        </p:nvSpPr>
        <p:spPr>
          <a:xfrm>
            <a:off x="7409250" y="2574489"/>
            <a:ext cx="5755800" cy="13138500"/>
          </a:xfrm>
          <a:prstGeom prst="rect">
            <a:avLst/>
          </a:prstGeom>
        </p:spPr>
        <p:txBody>
          <a:bodyPr anchorCtr="0" anchor="ctr"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0" name="Google Shape;40;p9"/>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467550" y="15042044"/>
            <a:ext cx="8998500" cy="2151300"/>
          </a:xfrm>
          <a:prstGeom prst="rect">
            <a:avLst/>
          </a:prstGeom>
        </p:spPr>
        <p:txBody>
          <a:bodyPr anchorCtr="0" anchor="ctr" bIns="131200" lIns="131200" spcFirstLastPara="1" rIns="131200" wrap="square" tIns="131200">
            <a:normAutofit/>
          </a:bodyPr>
          <a:lstStyle>
            <a:lvl1pPr indent="-228600" lvl="0" marL="457200">
              <a:lnSpc>
                <a:spcPct val="100000"/>
              </a:lnSpc>
              <a:spcBef>
                <a:spcPts val="0"/>
              </a:spcBef>
              <a:spcAft>
                <a:spcPts val="0"/>
              </a:spcAft>
              <a:buSzPts val="2600"/>
              <a:buNone/>
              <a:defRPr/>
            </a:lvl1pPr>
          </a:lstStyle>
          <a:p/>
        </p:txBody>
      </p:sp>
      <p:sp>
        <p:nvSpPr>
          <p:cNvPr id="43" name="Google Shape;43;p10"/>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67550" y="1582311"/>
            <a:ext cx="12781200" cy="2036100"/>
          </a:xfrm>
          <a:prstGeom prst="rect">
            <a:avLst/>
          </a:prstGeom>
          <a:noFill/>
          <a:ln>
            <a:noFill/>
          </a:ln>
        </p:spPr>
        <p:txBody>
          <a:bodyPr anchorCtr="0" anchor="t" bIns="131200" lIns="131200" spcFirstLastPara="1" rIns="131200" wrap="square" tIns="131200">
            <a:normAutofit/>
          </a:bodyPr>
          <a:lstStyle>
            <a:lvl1pPr lvl="0">
              <a:spcBef>
                <a:spcPts val="0"/>
              </a:spcBef>
              <a:spcAft>
                <a:spcPts val="0"/>
              </a:spcAft>
              <a:buClr>
                <a:schemeClr val="dk1"/>
              </a:buClr>
              <a:buSzPts val="4000"/>
              <a:buNone/>
              <a:defRPr sz="4000">
                <a:solidFill>
                  <a:schemeClr val="dk1"/>
                </a:solidFill>
              </a:defRPr>
            </a:lvl1pPr>
            <a:lvl2pPr lvl="1">
              <a:spcBef>
                <a:spcPts val="0"/>
              </a:spcBef>
              <a:spcAft>
                <a:spcPts val="0"/>
              </a:spcAft>
              <a:buClr>
                <a:schemeClr val="dk1"/>
              </a:buClr>
              <a:buSzPts val="4000"/>
              <a:buNone/>
              <a:defRPr sz="4000">
                <a:solidFill>
                  <a:schemeClr val="dk1"/>
                </a:solidFill>
              </a:defRPr>
            </a:lvl2pPr>
            <a:lvl3pPr lvl="2">
              <a:spcBef>
                <a:spcPts val="0"/>
              </a:spcBef>
              <a:spcAft>
                <a:spcPts val="0"/>
              </a:spcAft>
              <a:buClr>
                <a:schemeClr val="dk1"/>
              </a:buClr>
              <a:buSzPts val="4000"/>
              <a:buNone/>
              <a:defRPr sz="4000">
                <a:solidFill>
                  <a:schemeClr val="dk1"/>
                </a:solidFill>
              </a:defRPr>
            </a:lvl3pPr>
            <a:lvl4pPr lvl="3">
              <a:spcBef>
                <a:spcPts val="0"/>
              </a:spcBef>
              <a:spcAft>
                <a:spcPts val="0"/>
              </a:spcAft>
              <a:buClr>
                <a:schemeClr val="dk1"/>
              </a:buClr>
              <a:buSzPts val="4000"/>
              <a:buNone/>
              <a:defRPr sz="4000">
                <a:solidFill>
                  <a:schemeClr val="dk1"/>
                </a:solidFill>
              </a:defRPr>
            </a:lvl4pPr>
            <a:lvl5pPr lvl="4">
              <a:spcBef>
                <a:spcPts val="0"/>
              </a:spcBef>
              <a:spcAft>
                <a:spcPts val="0"/>
              </a:spcAft>
              <a:buClr>
                <a:schemeClr val="dk1"/>
              </a:buClr>
              <a:buSzPts val="4000"/>
              <a:buNone/>
              <a:defRPr sz="4000">
                <a:solidFill>
                  <a:schemeClr val="dk1"/>
                </a:solidFill>
              </a:defRPr>
            </a:lvl5pPr>
            <a:lvl6pPr lvl="5">
              <a:spcBef>
                <a:spcPts val="0"/>
              </a:spcBef>
              <a:spcAft>
                <a:spcPts val="0"/>
              </a:spcAft>
              <a:buClr>
                <a:schemeClr val="dk1"/>
              </a:buClr>
              <a:buSzPts val="4000"/>
              <a:buNone/>
              <a:defRPr sz="4000">
                <a:solidFill>
                  <a:schemeClr val="dk1"/>
                </a:solidFill>
              </a:defRPr>
            </a:lvl6pPr>
            <a:lvl7pPr lvl="6">
              <a:spcBef>
                <a:spcPts val="0"/>
              </a:spcBef>
              <a:spcAft>
                <a:spcPts val="0"/>
              </a:spcAft>
              <a:buClr>
                <a:schemeClr val="dk1"/>
              </a:buClr>
              <a:buSzPts val="4000"/>
              <a:buNone/>
              <a:defRPr sz="4000">
                <a:solidFill>
                  <a:schemeClr val="dk1"/>
                </a:solidFill>
              </a:defRPr>
            </a:lvl7pPr>
            <a:lvl8pPr lvl="7">
              <a:spcBef>
                <a:spcPts val="0"/>
              </a:spcBef>
              <a:spcAft>
                <a:spcPts val="0"/>
              </a:spcAft>
              <a:buClr>
                <a:schemeClr val="dk1"/>
              </a:buClr>
              <a:buSzPts val="4000"/>
              <a:buNone/>
              <a:defRPr sz="4000">
                <a:solidFill>
                  <a:schemeClr val="dk1"/>
                </a:solidFill>
              </a:defRPr>
            </a:lvl8pPr>
            <a:lvl9pPr lvl="8">
              <a:spcBef>
                <a:spcPts val="0"/>
              </a:spcBef>
              <a:spcAft>
                <a:spcPts val="0"/>
              </a:spcAft>
              <a:buClr>
                <a:schemeClr val="dk1"/>
              </a:buClr>
              <a:buSzPts val="4000"/>
              <a:buNone/>
              <a:defRPr sz="4000">
                <a:solidFill>
                  <a:schemeClr val="dk1"/>
                </a:solidFill>
              </a:defRPr>
            </a:lvl9pPr>
          </a:lstStyle>
          <a:p/>
        </p:txBody>
      </p:sp>
      <p:sp>
        <p:nvSpPr>
          <p:cNvPr id="7" name="Google Shape;7;p1"/>
          <p:cNvSpPr txBox="1"/>
          <p:nvPr>
            <p:ph idx="1" type="body"/>
          </p:nvPr>
        </p:nvSpPr>
        <p:spPr>
          <a:xfrm>
            <a:off x="467550" y="4097689"/>
            <a:ext cx="12781200" cy="12147300"/>
          </a:xfrm>
          <a:prstGeom prst="rect">
            <a:avLst/>
          </a:prstGeom>
          <a:noFill/>
          <a:ln>
            <a:noFill/>
          </a:ln>
        </p:spPr>
        <p:txBody>
          <a:bodyPr anchorCtr="0" anchor="t" bIns="131200" lIns="131200" spcFirstLastPara="1" rIns="131200" wrap="square" tIns="131200">
            <a:normAutofit/>
          </a:bodyPr>
          <a:lstStyle>
            <a:lvl1pPr indent="-393700" lvl="0" marL="457200">
              <a:lnSpc>
                <a:spcPct val="115000"/>
              </a:lnSpc>
              <a:spcBef>
                <a:spcPts val="0"/>
              </a:spcBef>
              <a:spcAft>
                <a:spcPts val="0"/>
              </a:spcAft>
              <a:buClr>
                <a:schemeClr val="dk2"/>
              </a:buClr>
              <a:buSzPts val="2600"/>
              <a:buChar char="●"/>
              <a:defRPr sz="2600">
                <a:solidFill>
                  <a:schemeClr val="dk2"/>
                </a:solidFill>
              </a:defRPr>
            </a:lvl1pPr>
            <a:lvl2pPr indent="-355600" lvl="1" marL="914400">
              <a:lnSpc>
                <a:spcPct val="115000"/>
              </a:lnSpc>
              <a:spcBef>
                <a:spcPts val="0"/>
              </a:spcBef>
              <a:spcAft>
                <a:spcPts val="0"/>
              </a:spcAft>
              <a:buClr>
                <a:schemeClr val="dk2"/>
              </a:buClr>
              <a:buSzPts val="2000"/>
              <a:buChar char="○"/>
              <a:defRPr sz="2000">
                <a:solidFill>
                  <a:schemeClr val="dk2"/>
                </a:solidFill>
              </a:defRPr>
            </a:lvl2pPr>
            <a:lvl3pPr indent="-355600" lvl="2" marL="1371600">
              <a:lnSpc>
                <a:spcPct val="115000"/>
              </a:lnSpc>
              <a:spcBef>
                <a:spcPts val="0"/>
              </a:spcBef>
              <a:spcAft>
                <a:spcPts val="0"/>
              </a:spcAft>
              <a:buClr>
                <a:schemeClr val="dk2"/>
              </a:buClr>
              <a:buSzPts val="2000"/>
              <a:buChar char="■"/>
              <a:defRPr sz="2000">
                <a:solidFill>
                  <a:schemeClr val="dk2"/>
                </a:solidFill>
              </a:defRPr>
            </a:lvl3pPr>
            <a:lvl4pPr indent="-355600" lvl="3" marL="1828800">
              <a:lnSpc>
                <a:spcPct val="115000"/>
              </a:lnSpc>
              <a:spcBef>
                <a:spcPts val="0"/>
              </a:spcBef>
              <a:spcAft>
                <a:spcPts val="0"/>
              </a:spcAft>
              <a:buClr>
                <a:schemeClr val="dk2"/>
              </a:buClr>
              <a:buSzPts val="2000"/>
              <a:buChar char="●"/>
              <a:defRPr sz="2000">
                <a:solidFill>
                  <a:schemeClr val="dk2"/>
                </a:solidFill>
              </a:defRPr>
            </a:lvl4pPr>
            <a:lvl5pPr indent="-355600" lvl="4" marL="2286000">
              <a:lnSpc>
                <a:spcPct val="115000"/>
              </a:lnSpc>
              <a:spcBef>
                <a:spcPts val="0"/>
              </a:spcBef>
              <a:spcAft>
                <a:spcPts val="0"/>
              </a:spcAft>
              <a:buClr>
                <a:schemeClr val="dk2"/>
              </a:buClr>
              <a:buSzPts val="2000"/>
              <a:buChar char="○"/>
              <a:defRPr sz="2000">
                <a:solidFill>
                  <a:schemeClr val="dk2"/>
                </a:solidFill>
              </a:defRPr>
            </a:lvl5pPr>
            <a:lvl6pPr indent="-355600" lvl="5" marL="2743200">
              <a:lnSpc>
                <a:spcPct val="115000"/>
              </a:lnSpc>
              <a:spcBef>
                <a:spcPts val="0"/>
              </a:spcBef>
              <a:spcAft>
                <a:spcPts val="0"/>
              </a:spcAft>
              <a:buClr>
                <a:schemeClr val="dk2"/>
              </a:buClr>
              <a:buSzPts val="2000"/>
              <a:buChar char="■"/>
              <a:defRPr sz="2000">
                <a:solidFill>
                  <a:schemeClr val="dk2"/>
                </a:solidFill>
              </a:defRPr>
            </a:lvl6pPr>
            <a:lvl7pPr indent="-355600" lvl="6" marL="3200400">
              <a:lnSpc>
                <a:spcPct val="115000"/>
              </a:lnSpc>
              <a:spcBef>
                <a:spcPts val="0"/>
              </a:spcBef>
              <a:spcAft>
                <a:spcPts val="0"/>
              </a:spcAft>
              <a:buClr>
                <a:schemeClr val="dk2"/>
              </a:buClr>
              <a:buSzPts val="2000"/>
              <a:buChar char="●"/>
              <a:defRPr sz="2000">
                <a:solidFill>
                  <a:schemeClr val="dk2"/>
                </a:solidFill>
              </a:defRPr>
            </a:lvl7pPr>
            <a:lvl8pPr indent="-355600" lvl="7" marL="3657600">
              <a:lnSpc>
                <a:spcPct val="115000"/>
              </a:lnSpc>
              <a:spcBef>
                <a:spcPts val="0"/>
              </a:spcBef>
              <a:spcAft>
                <a:spcPts val="0"/>
              </a:spcAft>
              <a:buClr>
                <a:schemeClr val="dk2"/>
              </a:buClr>
              <a:buSzPts val="2000"/>
              <a:buChar char="○"/>
              <a:defRPr sz="2000">
                <a:solidFill>
                  <a:schemeClr val="dk2"/>
                </a:solidFill>
              </a:defRPr>
            </a:lvl8pPr>
            <a:lvl9pPr indent="-355600" lvl="8" marL="4114800">
              <a:lnSpc>
                <a:spcPct val="115000"/>
              </a:lnSpc>
              <a:spcBef>
                <a:spcPts val="0"/>
              </a:spcBef>
              <a:spcAft>
                <a:spcPts val="0"/>
              </a:spcAft>
              <a:buClr>
                <a:schemeClr val="dk2"/>
              </a:buClr>
              <a:buSzPts val="2000"/>
              <a:buChar char="■"/>
              <a:defRPr sz="2000">
                <a:solidFill>
                  <a:schemeClr val="dk2"/>
                </a:solidFill>
              </a:defRPr>
            </a:lvl9pPr>
          </a:lstStyle>
          <a:p/>
        </p:txBody>
      </p:sp>
      <p:sp>
        <p:nvSpPr>
          <p:cNvPr id="8" name="Google Shape;8;p1"/>
          <p:cNvSpPr txBox="1"/>
          <p:nvPr>
            <p:ph idx="12" type="sldNum"/>
          </p:nvPr>
        </p:nvSpPr>
        <p:spPr>
          <a:xfrm>
            <a:off x="12708687" y="16580326"/>
            <a:ext cx="823200" cy="1399500"/>
          </a:xfrm>
          <a:prstGeom prst="rect">
            <a:avLst/>
          </a:prstGeom>
          <a:noFill/>
          <a:ln>
            <a:noFill/>
          </a:ln>
        </p:spPr>
        <p:txBody>
          <a:bodyPr anchorCtr="0" anchor="ctr" bIns="131200" lIns="131200" spcFirstLastPara="1" rIns="131200" wrap="square" tIns="131200">
            <a:normAutofit/>
          </a:bodyPr>
          <a:lstStyle>
            <a:lvl1pPr lvl="0" algn="r">
              <a:buNone/>
              <a:defRPr sz="1400">
                <a:solidFill>
                  <a:schemeClr val="dk2"/>
                </a:solidFill>
              </a:defRPr>
            </a:lvl1pPr>
            <a:lvl2pPr lvl="1" algn="r">
              <a:buNone/>
              <a:defRPr sz="1400">
                <a:solidFill>
                  <a:schemeClr val="dk2"/>
                </a:solidFill>
              </a:defRPr>
            </a:lvl2pPr>
            <a:lvl3pPr lvl="2" algn="r">
              <a:buNone/>
              <a:defRPr sz="1400">
                <a:solidFill>
                  <a:schemeClr val="dk2"/>
                </a:solidFill>
              </a:defRPr>
            </a:lvl3pPr>
            <a:lvl4pPr lvl="3" algn="r">
              <a:buNone/>
              <a:defRPr sz="1400">
                <a:solidFill>
                  <a:schemeClr val="dk2"/>
                </a:solidFill>
              </a:defRPr>
            </a:lvl4pPr>
            <a:lvl5pPr lvl="4" algn="r">
              <a:buNone/>
              <a:defRPr sz="1400">
                <a:solidFill>
                  <a:schemeClr val="dk2"/>
                </a:solidFill>
              </a:defRPr>
            </a:lvl5pPr>
            <a:lvl6pPr lvl="5" algn="r">
              <a:buNone/>
              <a:defRPr sz="1400">
                <a:solidFill>
                  <a:schemeClr val="dk2"/>
                </a:solidFill>
              </a:defRPr>
            </a:lvl6pPr>
            <a:lvl7pPr lvl="6" algn="r">
              <a:buNone/>
              <a:defRPr sz="1400">
                <a:solidFill>
                  <a:schemeClr val="dk2"/>
                </a:solidFill>
              </a:defRPr>
            </a:lvl7pPr>
            <a:lvl8pPr lvl="7" algn="r">
              <a:buNone/>
              <a:defRPr sz="1400">
                <a:solidFill>
                  <a:schemeClr val="dk2"/>
                </a:solidFill>
              </a:defRPr>
            </a:lvl8pPr>
            <a:lvl9pPr lvl="8" algn="r">
              <a:buNone/>
              <a:defRPr sz="14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687450" y="2849125"/>
            <a:ext cx="12288600" cy="2608800"/>
          </a:xfrm>
          <a:prstGeom prst="rect">
            <a:avLst/>
          </a:prstGeom>
          <a:noFill/>
          <a:ln cap="flat" cmpd="sng" w="28575">
            <a:solidFill>
              <a:srgbClr val="000000"/>
            </a:solidFill>
            <a:prstDash val="solid"/>
            <a:round/>
            <a:headEnd len="sm" w="sm" type="none"/>
            <a:tailEnd len="sm" w="sm" type="none"/>
          </a:ln>
        </p:spPr>
        <p:txBody>
          <a:bodyPr anchorCtr="0" anchor="t" bIns="131200" lIns="131200" spcFirstLastPara="1" rIns="131200" wrap="square" tIns="131200">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Grade-Level Events</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October 1-2:  Parent Teacher Conferences</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October 3: No School (PTC Comp Day)</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October 9: Field Trip to Hogle Zoo</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October 17th:  Last Day of Quarter 1</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October 20th-25th:  Fall Break</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latin typeface="Century Gothic"/>
                <a:ea typeface="Century Gothic"/>
                <a:cs typeface="Century Gothic"/>
                <a:sym typeface="Century Gothic"/>
              </a:rPr>
              <a:t>October 31st:  Halloween Parade and Activities </a:t>
            </a:r>
            <a:endParaRPr sz="2000">
              <a:latin typeface="Century Gothic"/>
              <a:ea typeface="Century Gothic"/>
              <a:cs typeface="Century Gothic"/>
              <a:sym typeface="Century Gothic"/>
            </a:endParaRPr>
          </a:p>
        </p:txBody>
      </p:sp>
      <p:sp>
        <p:nvSpPr>
          <p:cNvPr id="55" name="Google Shape;55;p13"/>
          <p:cNvSpPr txBox="1"/>
          <p:nvPr/>
        </p:nvSpPr>
        <p:spPr>
          <a:xfrm>
            <a:off x="3243025" y="448575"/>
            <a:ext cx="9854100" cy="1908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5000">
                <a:solidFill>
                  <a:schemeClr val="accent1"/>
                </a:solidFill>
                <a:latin typeface="Century Gothic"/>
                <a:ea typeface="Century Gothic"/>
                <a:cs typeface="Century Gothic"/>
                <a:sym typeface="Century Gothic"/>
              </a:rPr>
              <a:t>Kindergarten Family Newsletter</a:t>
            </a:r>
            <a:endParaRPr b="1" sz="5000">
              <a:solidFill>
                <a:schemeClr val="accent1"/>
              </a:solidFill>
              <a:latin typeface="Century Gothic"/>
              <a:ea typeface="Century Gothic"/>
              <a:cs typeface="Century Gothic"/>
              <a:sym typeface="Century Gothic"/>
            </a:endParaRPr>
          </a:p>
          <a:p>
            <a:pPr indent="0" lvl="0" marL="0" rtl="0" algn="l">
              <a:spcBef>
                <a:spcPts val="0"/>
              </a:spcBef>
              <a:spcAft>
                <a:spcPts val="0"/>
              </a:spcAft>
              <a:buNone/>
            </a:pPr>
            <a:r>
              <a:rPr b="1" lang="en" sz="2100">
                <a:solidFill>
                  <a:schemeClr val="dk1"/>
                </a:solidFill>
                <a:latin typeface="Century Gothic"/>
                <a:ea typeface="Century Gothic"/>
                <a:cs typeface="Century Gothic"/>
                <a:sym typeface="Century Gothic"/>
              </a:rPr>
              <a:t>Mission: </a:t>
            </a:r>
            <a:r>
              <a:rPr lang="en" sz="2100">
                <a:solidFill>
                  <a:schemeClr val="dk1"/>
                </a:solidFill>
                <a:latin typeface="Century Gothic"/>
                <a:ea typeface="Century Gothic"/>
                <a:cs typeface="Century Gothic"/>
                <a:sym typeface="Century Gothic"/>
              </a:rPr>
              <a:t>Elk Meadows Falcons are growing to be resilient, lifelong learners.</a:t>
            </a:r>
            <a:endParaRPr b="1" sz="21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b="1" lang="en" sz="2100">
                <a:solidFill>
                  <a:schemeClr val="dk1"/>
                </a:solidFill>
                <a:latin typeface="Century Gothic"/>
                <a:ea typeface="Century Gothic"/>
                <a:cs typeface="Century Gothic"/>
                <a:sym typeface="Century Gothic"/>
              </a:rPr>
              <a:t>Social Skill: </a:t>
            </a:r>
            <a:r>
              <a:rPr lang="en" sz="2100">
                <a:solidFill>
                  <a:schemeClr val="dk1"/>
                </a:solidFill>
                <a:latin typeface="Century Gothic"/>
                <a:ea typeface="Century Gothic"/>
                <a:cs typeface="Century Gothic"/>
                <a:sym typeface="Century Gothic"/>
              </a:rPr>
              <a:t>Responsibility</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b="1" lang="en" sz="2000">
                <a:solidFill>
                  <a:schemeClr val="dk1"/>
                </a:solidFill>
                <a:latin typeface="Century Gothic"/>
                <a:ea typeface="Century Gothic"/>
                <a:cs typeface="Century Gothic"/>
                <a:sym typeface="Century Gothic"/>
              </a:rPr>
              <a:t>Date:  </a:t>
            </a:r>
            <a:r>
              <a:rPr lang="en" sz="2000">
                <a:solidFill>
                  <a:schemeClr val="dk1"/>
                </a:solidFill>
                <a:latin typeface="Century Gothic"/>
                <a:ea typeface="Century Gothic"/>
                <a:cs typeface="Century Gothic"/>
                <a:sym typeface="Century Gothic"/>
              </a:rPr>
              <a:t>October 6, 2025</a:t>
            </a:r>
            <a:endParaRPr sz="2000">
              <a:solidFill>
                <a:schemeClr val="dk1"/>
              </a:solidFill>
              <a:latin typeface="Century Gothic"/>
              <a:ea typeface="Century Gothic"/>
              <a:cs typeface="Century Gothic"/>
              <a:sym typeface="Century Gothic"/>
            </a:endParaRPr>
          </a:p>
        </p:txBody>
      </p:sp>
      <p:sp>
        <p:nvSpPr>
          <p:cNvPr id="56" name="Google Shape;56;p13"/>
          <p:cNvSpPr txBox="1"/>
          <p:nvPr/>
        </p:nvSpPr>
        <p:spPr>
          <a:xfrm>
            <a:off x="713700" y="550347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Math</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I can count to 20.</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Students should be able to count to at least 20 (both when </a:t>
            </a:r>
            <a:r>
              <a:rPr lang="en" sz="2000">
                <a:latin typeface="Century Gothic"/>
                <a:ea typeface="Century Gothic"/>
                <a:cs typeface="Century Gothic"/>
                <a:sym typeface="Century Gothic"/>
              </a:rPr>
              <a:t>counting</a:t>
            </a:r>
            <a:r>
              <a:rPr lang="en" sz="2000">
                <a:latin typeface="Century Gothic"/>
                <a:ea typeface="Century Gothic"/>
                <a:cs typeface="Century Gothic"/>
                <a:sym typeface="Century Gothic"/>
              </a:rPr>
              <a:t> objects and just </a:t>
            </a:r>
            <a:r>
              <a:rPr lang="en" sz="2000">
                <a:latin typeface="Century Gothic"/>
                <a:ea typeface="Century Gothic"/>
                <a:cs typeface="Century Gothic"/>
                <a:sym typeface="Century Gothic"/>
              </a:rPr>
              <a:t>counting</a:t>
            </a:r>
            <a:r>
              <a:rPr lang="en" sz="2000">
                <a:latin typeface="Century Gothic"/>
                <a:ea typeface="Century Gothic"/>
                <a:cs typeface="Century Gothic"/>
                <a:sym typeface="Century Gothic"/>
              </a:rPr>
              <a:t> orally).  Practice counting in different voices (squeaky, monster, loud, whisper, etc.) to keep it engaging.</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If your child can already count to 20, practice starting at numbers other than 1.  For example, ask your child to “start counting at 12”.</a:t>
            </a:r>
            <a:endParaRPr sz="2000">
              <a:latin typeface="Century Gothic"/>
              <a:ea typeface="Century Gothic"/>
              <a:cs typeface="Century Gothic"/>
              <a:sym typeface="Century Gothic"/>
            </a:endParaRPr>
          </a:p>
        </p:txBody>
      </p:sp>
      <p:sp>
        <p:nvSpPr>
          <p:cNvPr id="57" name="Google Shape;57;p13"/>
          <p:cNvSpPr txBox="1"/>
          <p:nvPr/>
        </p:nvSpPr>
        <p:spPr>
          <a:xfrm>
            <a:off x="7037300" y="9286575"/>
            <a:ext cx="5983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58" name="Google Shape;58;p13"/>
          <p:cNvSpPr txBox="1"/>
          <p:nvPr/>
        </p:nvSpPr>
        <p:spPr>
          <a:xfrm>
            <a:off x="6966200" y="550347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Language Arts</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I can say the letter name and sound for each letter. If your child already knows letter names and sounds. Have them practice saying them fast to build fluency.</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a:solidFill>
                  <a:schemeClr val="dk1"/>
                </a:solidFill>
                <a:latin typeface="Century Gothic"/>
                <a:ea typeface="Century Gothic"/>
                <a:cs typeface="Century Gothic"/>
                <a:sym typeface="Century Gothic"/>
              </a:rPr>
              <a:t>*Make letter cards with your child and play Memory or Go Fish</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a:solidFill>
                  <a:schemeClr val="dk1"/>
                </a:solidFill>
                <a:latin typeface="Century Gothic"/>
                <a:ea typeface="Century Gothic"/>
                <a:cs typeface="Century Gothic"/>
                <a:sym typeface="Century Gothic"/>
              </a:rPr>
              <a:t>*Place letter cards on the stairs or hallway in your home. Every time your child walks past them have the say the name and sound.</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***Read with your child every day***</a:t>
            </a:r>
            <a:endParaRPr sz="2000">
              <a:solidFill>
                <a:schemeClr val="dk1"/>
              </a:solidFill>
              <a:latin typeface="Century Gothic"/>
              <a:ea typeface="Century Gothic"/>
              <a:cs typeface="Century Gothic"/>
              <a:sym typeface="Century Gothic"/>
            </a:endParaRPr>
          </a:p>
        </p:txBody>
      </p:sp>
      <p:pic>
        <p:nvPicPr>
          <p:cNvPr id="59" name="Google Shape;59;p13"/>
          <p:cNvPicPr preferRelativeResize="0"/>
          <p:nvPr/>
        </p:nvPicPr>
        <p:blipFill>
          <a:blip r:embed="rId3">
            <a:alphaModFix/>
          </a:blip>
          <a:stretch>
            <a:fillRect/>
          </a:stretch>
        </p:blipFill>
        <p:spPr>
          <a:xfrm>
            <a:off x="713700" y="347175"/>
            <a:ext cx="2379277" cy="2379300"/>
          </a:xfrm>
          <a:prstGeom prst="rect">
            <a:avLst/>
          </a:prstGeom>
          <a:noFill/>
          <a:ln>
            <a:noFill/>
          </a:ln>
        </p:spPr>
      </p:pic>
      <p:sp>
        <p:nvSpPr>
          <p:cNvPr id="60" name="Google Shape;60;p13"/>
          <p:cNvSpPr txBox="1"/>
          <p:nvPr/>
        </p:nvSpPr>
        <p:spPr>
          <a:xfrm>
            <a:off x="745100" y="1053472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Science</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Weather</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a:solidFill>
                  <a:schemeClr val="dk1"/>
                </a:solidFill>
                <a:latin typeface="Century Gothic"/>
                <a:ea typeface="Century Gothic"/>
                <a:cs typeface="Century Gothic"/>
                <a:sym typeface="Century Gothic"/>
              </a:rPr>
              <a:t> We will be learning about different weather patterns. We will observe the weather patterns in our area.</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Talk with your child about the weather changes you see.</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1" name="Google Shape;61;p13"/>
          <p:cNvSpPr txBox="1"/>
          <p:nvPr/>
        </p:nvSpPr>
        <p:spPr>
          <a:xfrm>
            <a:off x="6966200" y="1053472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Social Studies</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We will be learning about the United States Constitution.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We are learning how the rules of our country are like the rules in our school and classroom.</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2" name="Google Shape;62;p13"/>
          <p:cNvSpPr txBox="1"/>
          <p:nvPr/>
        </p:nvSpPr>
        <p:spPr>
          <a:xfrm>
            <a:off x="713700" y="15489775"/>
            <a:ext cx="12288600" cy="22050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Family Connection/Additional Information</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It was so nice to meet with you last week at Parent Teacher Conferences. Thank you for all of your support!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As temperatures are cooling down, please send your child to school in weather-appropriate clothing.  Have your child practice putting on and zipping their own jackets.  Make sure jackets are labeled with your child’s first name and at least their last initial.  This will help us prevent lost items at school.</a:t>
            </a:r>
            <a:endParaRPr sz="2000">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