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8288000" cx="13716000"/>
  <p:notesSz cx="6858000" cy="9144000"/>
  <p:embeddedFontLst>
    <p:embeddedFont>
      <p:font typeface="Happy Monkey"/>
      <p:regular r:id="rId7"/>
    </p:embeddedFon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43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boldItalic.fntdata"/><Relationship Id="rId10" Type="http://schemas.openxmlformats.org/officeDocument/2006/relationships/font" Target="fonts/CenturyGothic-italic.fntdata"/><Relationship Id="rId9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appyMonkey-regular.fntdata"/><Relationship Id="rId8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f45b6a97e_0_57:notes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f45b6a97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467563" y="2647378"/>
            <a:ext cx="12781200" cy="7298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467550" y="10076889"/>
            <a:ext cx="12781200" cy="28185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67550" y="3932889"/>
            <a:ext cx="12781200" cy="69813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67550" y="11207911"/>
            <a:ext cx="12781200" cy="46248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 algn="ctr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67550" y="7647467"/>
            <a:ext cx="12781200" cy="29928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6755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24860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67550" y="1975467"/>
            <a:ext cx="4212000" cy="26868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67550" y="4940800"/>
            <a:ext cx="4212000" cy="11304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735375" y="1600533"/>
            <a:ext cx="9551400" cy="145452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444"/>
            <a:ext cx="68580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31200" lIns="131200" spcFirstLastPara="1" rIns="131200" wrap="square" tIns="131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98250" y="4384622"/>
            <a:ext cx="6067500" cy="5270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98250" y="9966489"/>
            <a:ext cx="6067500" cy="43917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7409250" y="2574489"/>
            <a:ext cx="5755800" cy="13138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67550" y="15042044"/>
            <a:ext cx="8998500" cy="21513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●"/>
              <a:defRPr sz="2600">
                <a:solidFill>
                  <a:schemeClr val="dk2"/>
                </a:solidFill>
              </a:defRPr>
            </a:lvl1pPr>
            <a:lvl2pPr indent="-3556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indent="-3556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indent="-3556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indent="-3556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indent="-3556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indent="-3556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indent="-3556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indent="-3556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3700" y="2849125"/>
            <a:ext cx="12236100" cy="23793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31200" lIns="131200" spcFirstLastPara="1" rIns="131200" wrap="square" tIns="131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Grade-Level Events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January 16:  End of Quarter 2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January 19:  Martin Luther King, Jr. Day - NO SCHOOL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January 20:  Grade Transmittal Day - NO SCHOOL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243025" y="448575"/>
            <a:ext cx="9854100" cy="18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Kindergarten Family Newsletter</a:t>
            </a:r>
            <a:endParaRPr b="1" sz="5000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Mission: </a:t>
            </a:r>
            <a:r>
              <a:rPr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 Meadows Falcons are growing to be resilient, lifelong learners.</a:t>
            </a:r>
            <a:endParaRPr b="1"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Social Skills: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Perseverance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Date: 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January 5, 2026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3700" y="550347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Math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solve addition and subtraction equations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Help your child write out simple math equations and solve them. In class we have learned to follow 4 steps to solve equations.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Look at the first number and draw circles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Look at the sign is it + or </a:t>
            </a:r>
            <a:r>
              <a:rPr lang="en" sz="2000">
                <a:latin typeface="Happy Monkey"/>
                <a:ea typeface="Happy Monkey"/>
                <a:cs typeface="Happy Monkey"/>
                <a:sym typeface="Happy Monkey"/>
              </a:rPr>
              <a:t>-</a:t>
            </a:r>
            <a:endParaRPr sz="20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Think about what the sign means (should I draw more circles or cross some out?)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Count the number of circles left and write the answer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037300" y="9286575"/>
            <a:ext cx="598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966200" y="550347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Language Arts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read and write heart (sight) words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Keep practicing heart (sight) words at home. These words are important in help your child learn to read. Remember when your child has mastered a set of words, bring them back to school to earn their ice cream scoop.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Help your child practice spelling/writing the sight words too. This is very helpful when they write at school.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*Our goal is to know the first 25 words by mid January (end of quarter 2).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**Read with your child daily**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700" y="347175"/>
            <a:ext cx="2379277" cy="23793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745100" y="1053472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We are learning about penguins and Antarctica. We will also begin our unit on wood.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See how many different types of wood you see around your house.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966200" y="1053472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Social Skills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Perseverance - Pushing yourself to work through challenges or obstacles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Keep practicing and trying even when things are hard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13700" y="15489775"/>
            <a:ext cx="12288600" cy="22050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Family Connection/Additional Information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Happy New Year! Welcome back to school!  We hope you had a wonderful break and enjoyed time with family and friends. We are so excited to be back to school and ready to learn.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**Don’t forget to send your child with warm winter gear. We will be outside before school and at recess.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